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8" r:id="rId7"/>
    <p:sldId id="261" r:id="rId8"/>
    <p:sldId id="262" r:id="rId9"/>
    <p:sldId id="263" r:id="rId10"/>
    <p:sldId id="265" r:id="rId11"/>
    <p:sldId id="266" r:id="rId12"/>
    <p:sldId id="264" r:id="rId13"/>
    <p:sldId id="281" r:id="rId14"/>
    <p:sldId id="267" r:id="rId15"/>
    <p:sldId id="270" r:id="rId16"/>
    <p:sldId id="269" r:id="rId17"/>
    <p:sldId id="284" r:id="rId18"/>
    <p:sldId id="285" r:id="rId19"/>
    <p:sldId id="271" r:id="rId20"/>
    <p:sldId id="272" r:id="rId21"/>
    <p:sldId id="273" r:id="rId22"/>
    <p:sldId id="274" r:id="rId23"/>
    <p:sldId id="275" r:id="rId24"/>
    <p:sldId id="276" r:id="rId25"/>
    <p:sldId id="277" r:id="rId26"/>
    <p:sldId id="278" r:id="rId27"/>
    <p:sldId id="279" r:id="rId28"/>
    <p:sldId id="280" r:id="rId29"/>
    <p:sldId id="283" r:id="rId30"/>
    <p:sldId id="282"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59AED6-0BCC-40FC-B168-625BED835BB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43EACEFA-4CC5-49CF-A244-BE8105D7AE6F}">
      <dgm:prSet phldrT="[Text]"/>
      <dgm:spPr/>
      <dgm:t>
        <a:bodyPr/>
        <a:lstStyle/>
        <a:p>
          <a:r>
            <a:rPr lang="en-GB" dirty="0" smtClean="0"/>
            <a:t>County Councils</a:t>
          </a:r>
          <a:endParaRPr lang="en-GB" dirty="0"/>
        </a:p>
      </dgm:t>
    </dgm:pt>
    <dgm:pt modelId="{13A8877D-07FD-44E3-A851-F9A59E21FF56}" type="parTrans" cxnId="{C8568C7E-DCC0-48E7-B8EC-F9116E41B3A5}">
      <dgm:prSet/>
      <dgm:spPr/>
      <dgm:t>
        <a:bodyPr/>
        <a:lstStyle/>
        <a:p>
          <a:endParaRPr lang="en-GB"/>
        </a:p>
      </dgm:t>
    </dgm:pt>
    <dgm:pt modelId="{B65CC9F5-2165-4948-A78A-144411121AE2}" type="sibTrans" cxnId="{C8568C7E-DCC0-48E7-B8EC-F9116E41B3A5}">
      <dgm:prSet/>
      <dgm:spPr/>
      <dgm:t>
        <a:bodyPr/>
        <a:lstStyle/>
        <a:p>
          <a:endParaRPr lang="en-GB"/>
        </a:p>
      </dgm:t>
    </dgm:pt>
    <dgm:pt modelId="{0117A202-4900-4A27-B8BC-39BF53C7DC86}">
      <dgm:prSet phldrT="[Text]"/>
      <dgm:spPr/>
      <dgm:t>
        <a:bodyPr/>
        <a:lstStyle/>
        <a:p>
          <a:r>
            <a:rPr lang="en-GB" dirty="0" smtClean="0"/>
            <a:t>Municipal Boroughs</a:t>
          </a:r>
          <a:endParaRPr lang="en-GB" dirty="0"/>
        </a:p>
      </dgm:t>
    </dgm:pt>
    <dgm:pt modelId="{EC8F508B-4375-4517-9328-F48E59D57F35}" type="parTrans" cxnId="{262BDD47-03BA-4029-91D1-03E79E98FBA2}">
      <dgm:prSet/>
      <dgm:spPr/>
      <dgm:t>
        <a:bodyPr/>
        <a:lstStyle/>
        <a:p>
          <a:endParaRPr lang="en-GB"/>
        </a:p>
      </dgm:t>
    </dgm:pt>
    <dgm:pt modelId="{8849D394-E83E-4ED9-878A-B4FDE98C6286}" type="sibTrans" cxnId="{262BDD47-03BA-4029-91D1-03E79E98FBA2}">
      <dgm:prSet/>
      <dgm:spPr/>
      <dgm:t>
        <a:bodyPr/>
        <a:lstStyle/>
        <a:p>
          <a:endParaRPr lang="en-GB"/>
        </a:p>
      </dgm:t>
    </dgm:pt>
    <dgm:pt modelId="{B0FB205D-F388-460C-A810-D21EE91C23EE}" type="asst">
      <dgm:prSet phldrT="[Text]"/>
      <dgm:spPr/>
      <dgm:t>
        <a:bodyPr/>
        <a:lstStyle/>
        <a:p>
          <a:r>
            <a:rPr lang="en-GB" dirty="0" smtClean="0"/>
            <a:t>County Boroughs</a:t>
          </a:r>
          <a:endParaRPr lang="en-GB" dirty="0"/>
        </a:p>
      </dgm:t>
    </dgm:pt>
    <dgm:pt modelId="{3C787D22-8004-4B4E-8CD9-F158265C2E71}" type="parTrans" cxnId="{DD217763-7DBA-492D-B5F8-50859D80217A}">
      <dgm:prSet/>
      <dgm:spPr/>
      <dgm:t>
        <a:bodyPr/>
        <a:lstStyle/>
        <a:p>
          <a:endParaRPr lang="en-GB"/>
        </a:p>
      </dgm:t>
    </dgm:pt>
    <dgm:pt modelId="{4C98363C-6F12-40AB-A1DF-99C5A59CDD03}" type="sibTrans" cxnId="{DD217763-7DBA-492D-B5F8-50859D80217A}">
      <dgm:prSet/>
      <dgm:spPr/>
      <dgm:t>
        <a:bodyPr/>
        <a:lstStyle/>
        <a:p>
          <a:endParaRPr lang="en-GB"/>
        </a:p>
      </dgm:t>
    </dgm:pt>
    <dgm:pt modelId="{DE964EF7-9A89-4A26-844C-14895F9067B3}">
      <dgm:prSet/>
      <dgm:spPr/>
      <dgm:t>
        <a:bodyPr/>
        <a:lstStyle/>
        <a:p>
          <a:r>
            <a:rPr lang="en-GB" dirty="0" smtClean="0"/>
            <a:t>Rural districts</a:t>
          </a:r>
          <a:endParaRPr lang="en-GB" dirty="0"/>
        </a:p>
      </dgm:t>
    </dgm:pt>
    <dgm:pt modelId="{5A9E1C73-419C-4179-82B7-9EBECF395CF1}" type="parTrans" cxnId="{286B828A-F320-4733-97D0-6C3EA56C1027}">
      <dgm:prSet/>
      <dgm:spPr/>
      <dgm:t>
        <a:bodyPr/>
        <a:lstStyle/>
        <a:p>
          <a:endParaRPr lang="en-GB"/>
        </a:p>
      </dgm:t>
    </dgm:pt>
    <dgm:pt modelId="{6FCCE9B6-7A51-4EFE-9F65-E05C720AC79B}" type="sibTrans" cxnId="{286B828A-F320-4733-97D0-6C3EA56C1027}">
      <dgm:prSet/>
      <dgm:spPr/>
      <dgm:t>
        <a:bodyPr/>
        <a:lstStyle/>
        <a:p>
          <a:endParaRPr lang="en-GB"/>
        </a:p>
      </dgm:t>
    </dgm:pt>
    <dgm:pt modelId="{4BB01D2E-4037-48F7-9A81-E3DCBFC6C177}" type="asst">
      <dgm:prSet phldrT="[Text]"/>
      <dgm:spPr/>
      <dgm:t>
        <a:bodyPr/>
        <a:lstStyle/>
        <a:p>
          <a:r>
            <a:rPr lang="en-GB" dirty="0" smtClean="0"/>
            <a:t>London County Council</a:t>
          </a:r>
          <a:endParaRPr lang="en-GB" dirty="0"/>
        </a:p>
      </dgm:t>
    </dgm:pt>
    <dgm:pt modelId="{9FCDA2CA-C070-4C12-9FF1-7F2443C30A78}" type="parTrans" cxnId="{62B32416-195F-4FB3-B450-B38801564A01}">
      <dgm:prSet/>
      <dgm:spPr/>
      <dgm:t>
        <a:bodyPr/>
        <a:lstStyle/>
        <a:p>
          <a:endParaRPr lang="en-GB"/>
        </a:p>
      </dgm:t>
    </dgm:pt>
    <dgm:pt modelId="{B1A33870-DF75-4739-A975-FE37C29312B6}" type="sibTrans" cxnId="{62B32416-195F-4FB3-B450-B38801564A01}">
      <dgm:prSet/>
      <dgm:spPr/>
      <dgm:t>
        <a:bodyPr/>
        <a:lstStyle/>
        <a:p>
          <a:endParaRPr lang="en-GB"/>
        </a:p>
      </dgm:t>
    </dgm:pt>
    <dgm:pt modelId="{D9A07BA6-C161-4F8E-93D5-C6312D03B0CC}">
      <dgm:prSet/>
      <dgm:spPr/>
      <dgm:t>
        <a:bodyPr/>
        <a:lstStyle/>
        <a:p>
          <a:r>
            <a:rPr lang="en-GB" dirty="0" smtClean="0"/>
            <a:t>Metropolitan Boroughs</a:t>
          </a:r>
          <a:endParaRPr lang="en-GB" dirty="0"/>
        </a:p>
      </dgm:t>
    </dgm:pt>
    <dgm:pt modelId="{19A50D5A-254B-475A-B78C-ABC8604C6CD7}" type="parTrans" cxnId="{E69217E4-B78A-4551-A8A1-285B6145C596}">
      <dgm:prSet/>
      <dgm:spPr/>
      <dgm:t>
        <a:bodyPr/>
        <a:lstStyle/>
        <a:p>
          <a:endParaRPr lang="en-GB"/>
        </a:p>
      </dgm:t>
    </dgm:pt>
    <dgm:pt modelId="{FAC4CDC6-975B-4BE1-8BFF-27816F7FCFB8}" type="sibTrans" cxnId="{E69217E4-B78A-4551-A8A1-285B6145C596}">
      <dgm:prSet/>
      <dgm:spPr/>
      <dgm:t>
        <a:bodyPr/>
        <a:lstStyle/>
        <a:p>
          <a:endParaRPr lang="en-GB"/>
        </a:p>
      </dgm:t>
    </dgm:pt>
    <dgm:pt modelId="{A82FCF7B-E1E8-4F4A-A200-FF3EB0A209E0}">
      <dgm:prSet/>
      <dgm:spPr/>
      <dgm:t>
        <a:bodyPr/>
        <a:lstStyle/>
        <a:p>
          <a:r>
            <a:rPr lang="en-GB" dirty="0" smtClean="0"/>
            <a:t>Urban Districts</a:t>
          </a:r>
          <a:endParaRPr lang="en-GB" dirty="0"/>
        </a:p>
      </dgm:t>
    </dgm:pt>
    <dgm:pt modelId="{0EED2AC5-160D-4934-9661-0A9129053DEC}" type="parTrans" cxnId="{C2ADBA6F-1481-46F3-9D6D-947D13E5E0B6}">
      <dgm:prSet/>
      <dgm:spPr/>
      <dgm:t>
        <a:bodyPr/>
        <a:lstStyle/>
        <a:p>
          <a:endParaRPr lang="en-GB"/>
        </a:p>
      </dgm:t>
    </dgm:pt>
    <dgm:pt modelId="{804635D4-20B3-47BC-B021-045AC9082189}" type="sibTrans" cxnId="{C2ADBA6F-1481-46F3-9D6D-947D13E5E0B6}">
      <dgm:prSet/>
      <dgm:spPr/>
      <dgm:t>
        <a:bodyPr/>
        <a:lstStyle/>
        <a:p>
          <a:endParaRPr lang="en-GB"/>
        </a:p>
      </dgm:t>
    </dgm:pt>
    <dgm:pt modelId="{41C28444-6E59-483C-8AC7-0A77A85A8BE5}">
      <dgm:prSet/>
      <dgm:spPr/>
      <dgm:t>
        <a:bodyPr/>
        <a:lstStyle/>
        <a:p>
          <a:r>
            <a:rPr lang="en-GB" dirty="0" smtClean="0"/>
            <a:t>Some Parishes</a:t>
          </a:r>
          <a:endParaRPr lang="en-GB" dirty="0"/>
        </a:p>
      </dgm:t>
    </dgm:pt>
    <dgm:pt modelId="{ED3E07FD-4A95-4149-9767-03499443E6C6}" type="sibTrans" cxnId="{7F83BA8D-C067-4E5D-84E7-102707B2EA05}">
      <dgm:prSet/>
      <dgm:spPr/>
      <dgm:t>
        <a:bodyPr/>
        <a:lstStyle/>
        <a:p>
          <a:endParaRPr lang="en-GB"/>
        </a:p>
      </dgm:t>
    </dgm:pt>
    <dgm:pt modelId="{94C1BC7D-AA08-4530-9F82-DF3B4C66CA11}" type="parTrans" cxnId="{7F83BA8D-C067-4E5D-84E7-102707B2EA05}">
      <dgm:prSet/>
      <dgm:spPr/>
      <dgm:t>
        <a:bodyPr/>
        <a:lstStyle/>
        <a:p>
          <a:endParaRPr lang="en-GB"/>
        </a:p>
      </dgm:t>
    </dgm:pt>
    <dgm:pt modelId="{84655CA2-AF79-4173-A33A-978EC3882450}" type="pres">
      <dgm:prSet presAssocID="{0A59AED6-0BCC-40FC-B168-625BED835BB2}" presName="hierChild1" presStyleCnt="0">
        <dgm:presLayoutVars>
          <dgm:orgChart val="1"/>
          <dgm:chPref val="1"/>
          <dgm:dir/>
          <dgm:animOne val="branch"/>
          <dgm:animLvl val="lvl"/>
          <dgm:resizeHandles/>
        </dgm:presLayoutVars>
      </dgm:prSet>
      <dgm:spPr/>
      <dgm:t>
        <a:bodyPr/>
        <a:lstStyle/>
        <a:p>
          <a:endParaRPr lang="en-GB"/>
        </a:p>
      </dgm:t>
    </dgm:pt>
    <dgm:pt modelId="{32667965-02F9-4C27-90A1-71F0866887AB}" type="pres">
      <dgm:prSet presAssocID="{43EACEFA-4CC5-49CF-A244-BE8105D7AE6F}" presName="hierRoot1" presStyleCnt="0">
        <dgm:presLayoutVars>
          <dgm:hierBranch val="init"/>
        </dgm:presLayoutVars>
      </dgm:prSet>
      <dgm:spPr/>
      <dgm:t>
        <a:bodyPr/>
        <a:lstStyle/>
        <a:p>
          <a:endParaRPr lang="en-GB"/>
        </a:p>
      </dgm:t>
    </dgm:pt>
    <dgm:pt modelId="{27D6A55D-5045-4534-9A4C-B3CFCB27CD0C}" type="pres">
      <dgm:prSet presAssocID="{43EACEFA-4CC5-49CF-A244-BE8105D7AE6F}" presName="rootComposite1" presStyleCnt="0"/>
      <dgm:spPr/>
      <dgm:t>
        <a:bodyPr/>
        <a:lstStyle/>
        <a:p>
          <a:endParaRPr lang="en-GB"/>
        </a:p>
      </dgm:t>
    </dgm:pt>
    <dgm:pt modelId="{D7E5995B-CC7F-4677-8CA6-9512748B7DB8}" type="pres">
      <dgm:prSet presAssocID="{43EACEFA-4CC5-49CF-A244-BE8105D7AE6F}" presName="rootText1" presStyleLbl="node0" presStyleIdx="0" presStyleCnt="3">
        <dgm:presLayoutVars>
          <dgm:chPref val="3"/>
        </dgm:presLayoutVars>
      </dgm:prSet>
      <dgm:spPr/>
      <dgm:t>
        <a:bodyPr/>
        <a:lstStyle/>
        <a:p>
          <a:endParaRPr lang="en-GB"/>
        </a:p>
      </dgm:t>
    </dgm:pt>
    <dgm:pt modelId="{0C95168D-CAE3-493A-9434-8B257D953170}" type="pres">
      <dgm:prSet presAssocID="{43EACEFA-4CC5-49CF-A244-BE8105D7AE6F}" presName="rootConnector1" presStyleLbl="node1" presStyleIdx="0" presStyleCnt="0"/>
      <dgm:spPr/>
      <dgm:t>
        <a:bodyPr/>
        <a:lstStyle/>
        <a:p>
          <a:endParaRPr lang="en-GB"/>
        </a:p>
      </dgm:t>
    </dgm:pt>
    <dgm:pt modelId="{12497FEB-A740-45C5-B95F-2AD136EDA989}" type="pres">
      <dgm:prSet presAssocID="{43EACEFA-4CC5-49CF-A244-BE8105D7AE6F}" presName="hierChild2" presStyleCnt="0"/>
      <dgm:spPr/>
      <dgm:t>
        <a:bodyPr/>
        <a:lstStyle/>
        <a:p>
          <a:endParaRPr lang="en-GB"/>
        </a:p>
      </dgm:t>
    </dgm:pt>
    <dgm:pt modelId="{3E3F86C5-A093-4386-9991-FEBB350E709C}" type="pres">
      <dgm:prSet presAssocID="{EC8F508B-4375-4517-9328-F48E59D57F35}" presName="Name37" presStyleLbl="parChTrans1D2" presStyleIdx="0" presStyleCnt="4"/>
      <dgm:spPr/>
      <dgm:t>
        <a:bodyPr/>
        <a:lstStyle/>
        <a:p>
          <a:endParaRPr lang="en-GB"/>
        </a:p>
      </dgm:t>
    </dgm:pt>
    <dgm:pt modelId="{BE2BAA1C-1F3A-4223-8E6B-88924AB91806}" type="pres">
      <dgm:prSet presAssocID="{0117A202-4900-4A27-B8BC-39BF53C7DC86}" presName="hierRoot2" presStyleCnt="0">
        <dgm:presLayoutVars>
          <dgm:hierBranch/>
        </dgm:presLayoutVars>
      </dgm:prSet>
      <dgm:spPr/>
      <dgm:t>
        <a:bodyPr/>
        <a:lstStyle/>
        <a:p>
          <a:endParaRPr lang="en-GB"/>
        </a:p>
      </dgm:t>
    </dgm:pt>
    <dgm:pt modelId="{13468854-3D4B-4183-BA32-9864E54449FC}" type="pres">
      <dgm:prSet presAssocID="{0117A202-4900-4A27-B8BC-39BF53C7DC86}" presName="rootComposite" presStyleCnt="0"/>
      <dgm:spPr/>
      <dgm:t>
        <a:bodyPr/>
        <a:lstStyle/>
        <a:p>
          <a:endParaRPr lang="en-GB"/>
        </a:p>
      </dgm:t>
    </dgm:pt>
    <dgm:pt modelId="{489A2D04-FCE4-49D7-B276-9BCF00CD3424}" type="pres">
      <dgm:prSet presAssocID="{0117A202-4900-4A27-B8BC-39BF53C7DC86}" presName="rootText" presStyleLbl="node2" presStyleIdx="0" presStyleCnt="4" custScaleX="79123" custLinFactNeighborX="-13712" custLinFactNeighborY="4265">
        <dgm:presLayoutVars>
          <dgm:chPref val="3"/>
        </dgm:presLayoutVars>
      </dgm:prSet>
      <dgm:spPr/>
      <dgm:t>
        <a:bodyPr/>
        <a:lstStyle/>
        <a:p>
          <a:endParaRPr lang="en-GB"/>
        </a:p>
      </dgm:t>
    </dgm:pt>
    <dgm:pt modelId="{7442337C-AD55-4520-A097-F44A95A2AE06}" type="pres">
      <dgm:prSet presAssocID="{0117A202-4900-4A27-B8BC-39BF53C7DC86}" presName="rootConnector" presStyleLbl="node2" presStyleIdx="0" presStyleCnt="4"/>
      <dgm:spPr/>
      <dgm:t>
        <a:bodyPr/>
        <a:lstStyle/>
        <a:p>
          <a:endParaRPr lang="en-GB"/>
        </a:p>
      </dgm:t>
    </dgm:pt>
    <dgm:pt modelId="{299335B2-8DB3-44AE-B4F6-695FDFC1E2D5}" type="pres">
      <dgm:prSet presAssocID="{0117A202-4900-4A27-B8BC-39BF53C7DC86}" presName="hierChild4" presStyleCnt="0"/>
      <dgm:spPr/>
      <dgm:t>
        <a:bodyPr/>
        <a:lstStyle/>
        <a:p>
          <a:endParaRPr lang="en-GB"/>
        </a:p>
      </dgm:t>
    </dgm:pt>
    <dgm:pt modelId="{4372C334-2826-48BE-A27D-74C9ABFB28BF}" type="pres">
      <dgm:prSet presAssocID="{0117A202-4900-4A27-B8BC-39BF53C7DC86}" presName="hierChild5" presStyleCnt="0"/>
      <dgm:spPr/>
      <dgm:t>
        <a:bodyPr/>
        <a:lstStyle/>
        <a:p>
          <a:endParaRPr lang="en-GB"/>
        </a:p>
      </dgm:t>
    </dgm:pt>
    <dgm:pt modelId="{96D9158A-DD6D-481A-B843-16525FE13B77}" type="pres">
      <dgm:prSet presAssocID="{0EED2AC5-160D-4934-9661-0A9129053DEC}" presName="Name37" presStyleLbl="parChTrans1D2" presStyleIdx="1" presStyleCnt="4"/>
      <dgm:spPr/>
      <dgm:t>
        <a:bodyPr/>
        <a:lstStyle/>
        <a:p>
          <a:endParaRPr lang="en-GB"/>
        </a:p>
      </dgm:t>
    </dgm:pt>
    <dgm:pt modelId="{9405E9BF-F809-49FB-BDE3-7D1D4D2EF148}" type="pres">
      <dgm:prSet presAssocID="{A82FCF7B-E1E8-4F4A-A200-FF3EB0A209E0}" presName="hierRoot2" presStyleCnt="0">
        <dgm:presLayoutVars>
          <dgm:hierBranch val="init"/>
        </dgm:presLayoutVars>
      </dgm:prSet>
      <dgm:spPr/>
      <dgm:t>
        <a:bodyPr/>
        <a:lstStyle/>
        <a:p>
          <a:endParaRPr lang="en-GB"/>
        </a:p>
      </dgm:t>
    </dgm:pt>
    <dgm:pt modelId="{0E074799-8F56-4608-83C3-3D05534B866E}" type="pres">
      <dgm:prSet presAssocID="{A82FCF7B-E1E8-4F4A-A200-FF3EB0A209E0}" presName="rootComposite" presStyleCnt="0"/>
      <dgm:spPr/>
      <dgm:t>
        <a:bodyPr/>
        <a:lstStyle/>
        <a:p>
          <a:endParaRPr lang="en-GB"/>
        </a:p>
      </dgm:t>
    </dgm:pt>
    <dgm:pt modelId="{1C8B8C9C-E89A-4EB3-A175-FDA78AF90F9A}" type="pres">
      <dgm:prSet presAssocID="{A82FCF7B-E1E8-4F4A-A200-FF3EB0A209E0}" presName="rootText" presStyleLbl="node2" presStyleIdx="1" presStyleCnt="4" custScaleX="68880" custLinFactNeighborX="-15229" custLinFactNeighborY="4265">
        <dgm:presLayoutVars>
          <dgm:chPref val="3"/>
        </dgm:presLayoutVars>
      </dgm:prSet>
      <dgm:spPr/>
      <dgm:t>
        <a:bodyPr/>
        <a:lstStyle/>
        <a:p>
          <a:endParaRPr lang="en-GB"/>
        </a:p>
      </dgm:t>
    </dgm:pt>
    <dgm:pt modelId="{1EA15F64-B5C6-4C09-852F-3B0713C646A5}" type="pres">
      <dgm:prSet presAssocID="{A82FCF7B-E1E8-4F4A-A200-FF3EB0A209E0}" presName="rootConnector" presStyleLbl="node2" presStyleIdx="1" presStyleCnt="4"/>
      <dgm:spPr/>
      <dgm:t>
        <a:bodyPr/>
        <a:lstStyle/>
        <a:p>
          <a:endParaRPr lang="en-GB"/>
        </a:p>
      </dgm:t>
    </dgm:pt>
    <dgm:pt modelId="{FA76171C-4537-4A49-B53C-3C1790B4DBFB}" type="pres">
      <dgm:prSet presAssocID="{A82FCF7B-E1E8-4F4A-A200-FF3EB0A209E0}" presName="hierChild4" presStyleCnt="0"/>
      <dgm:spPr/>
      <dgm:t>
        <a:bodyPr/>
        <a:lstStyle/>
        <a:p>
          <a:endParaRPr lang="en-GB"/>
        </a:p>
      </dgm:t>
    </dgm:pt>
    <dgm:pt modelId="{E2232653-2804-4B34-BBF2-701A57AA73BF}" type="pres">
      <dgm:prSet presAssocID="{A82FCF7B-E1E8-4F4A-A200-FF3EB0A209E0}" presName="hierChild5" presStyleCnt="0"/>
      <dgm:spPr/>
      <dgm:t>
        <a:bodyPr/>
        <a:lstStyle/>
        <a:p>
          <a:endParaRPr lang="en-GB"/>
        </a:p>
      </dgm:t>
    </dgm:pt>
    <dgm:pt modelId="{690F03C1-0136-4672-9A2B-2E0E9CE43C56}" type="pres">
      <dgm:prSet presAssocID="{5A9E1C73-419C-4179-82B7-9EBECF395CF1}" presName="Name37" presStyleLbl="parChTrans1D2" presStyleIdx="2" presStyleCnt="4"/>
      <dgm:spPr/>
      <dgm:t>
        <a:bodyPr/>
        <a:lstStyle/>
        <a:p>
          <a:endParaRPr lang="en-GB"/>
        </a:p>
      </dgm:t>
    </dgm:pt>
    <dgm:pt modelId="{032E771A-DD5A-42A7-B89F-43C685A58DEC}" type="pres">
      <dgm:prSet presAssocID="{DE964EF7-9A89-4A26-844C-14895F9067B3}" presName="hierRoot2" presStyleCnt="0">
        <dgm:presLayoutVars>
          <dgm:hierBranch val="init"/>
        </dgm:presLayoutVars>
      </dgm:prSet>
      <dgm:spPr/>
      <dgm:t>
        <a:bodyPr/>
        <a:lstStyle/>
        <a:p>
          <a:endParaRPr lang="en-GB"/>
        </a:p>
      </dgm:t>
    </dgm:pt>
    <dgm:pt modelId="{7ED51E06-AC3C-4B06-B968-89EFD1C64B7E}" type="pres">
      <dgm:prSet presAssocID="{DE964EF7-9A89-4A26-844C-14895F9067B3}" presName="rootComposite" presStyleCnt="0"/>
      <dgm:spPr/>
      <dgm:t>
        <a:bodyPr/>
        <a:lstStyle/>
        <a:p>
          <a:endParaRPr lang="en-GB"/>
        </a:p>
      </dgm:t>
    </dgm:pt>
    <dgm:pt modelId="{4A7976CF-0D1D-4723-8BF5-88189F3C8DDD}" type="pres">
      <dgm:prSet presAssocID="{DE964EF7-9A89-4A26-844C-14895F9067B3}" presName="rootText" presStyleLbl="node2" presStyleIdx="2" presStyleCnt="4" custScaleX="71897" custLinFactNeighborX="-21673" custLinFactNeighborY="4265">
        <dgm:presLayoutVars>
          <dgm:chPref val="3"/>
        </dgm:presLayoutVars>
      </dgm:prSet>
      <dgm:spPr/>
      <dgm:t>
        <a:bodyPr/>
        <a:lstStyle/>
        <a:p>
          <a:endParaRPr lang="en-GB"/>
        </a:p>
      </dgm:t>
    </dgm:pt>
    <dgm:pt modelId="{3FF4C937-5D22-4F24-BE15-68B0655DE1DD}" type="pres">
      <dgm:prSet presAssocID="{DE964EF7-9A89-4A26-844C-14895F9067B3}" presName="rootConnector" presStyleLbl="node2" presStyleIdx="2" presStyleCnt="4"/>
      <dgm:spPr/>
      <dgm:t>
        <a:bodyPr/>
        <a:lstStyle/>
        <a:p>
          <a:endParaRPr lang="en-GB"/>
        </a:p>
      </dgm:t>
    </dgm:pt>
    <dgm:pt modelId="{30D1DE61-60EE-41FD-B0ED-D1AA46C060D4}" type="pres">
      <dgm:prSet presAssocID="{DE964EF7-9A89-4A26-844C-14895F9067B3}" presName="hierChild4" presStyleCnt="0"/>
      <dgm:spPr/>
      <dgm:t>
        <a:bodyPr/>
        <a:lstStyle/>
        <a:p>
          <a:endParaRPr lang="en-GB"/>
        </a:p>
      </dgm:t>
    </dgm:pt>
    <dgm:pt modelId="{4F6F8212-AB9A-4D4E-AD72-40A59CF4F9C9}" type="pres">
      <dgm:prSet presAssocID="{94C1BC7D-AA08-4530-9F82-DF3B4C66CA11}" presName="Name37" presStyleLbl="parChTrans1D3" presStyleIdx="0" presStyleCnt="1"/>
      <dgm:spPr/>
      <dgm:t>
        <a:bodyPr/>
        <a:lstStyle/>
        <a:p>
          <a:endParaRPr lang="en-GB"/>
        </a:p>
      </dgm:t>
    </dgm:pt>
    <dgm:pt modelId="{488F24A6-969A-4AB6-8E48-2E10476C5CFA}" type="pres">
      <dgm:prSet presAssocID="{41C28444-6E59-483C-8AC7-0A77A85A8BE5}" presName="hierRoot2" presStyleCnt="0">
        <dgm:presLayoutVars>
          <dgm:hierBranch val="r"/>
        </dgm:presLayoutVars>
      </dgm:prSet>
      <dgm:spPr/>
      <dgm:t>
        <a:bodyPr/>
        <a:lstStyle/>
        <a:p>
          <a:endParaRPr lang="en-GB"/>
        </a:p>
      </dgm:t>
    </dgm:pt>
    <dgm:pt modelId="{8288C731-8444-43BB-A6F9-C350AE020676}" type="pres">
      <dgm:prSet presAssocID="{41C28444-6E59-483C-8AC7-0A77A85A8BE5}" presName="rootComposite" presStyleCnt="0"/>
      <dgm:spPr/>
      <dgm:t>
        <a:bodyPr/>
        <a:lstStyle/>
        <a:p>
          <a:endParaRPr lang="en-GB"/>
        </a:p>
      </dgm:t>
    </dgm:pt>
    <dgm:pt modelId="{0B9DF2E0-80AE-4FAE-9FBA-FD615A4188E1}" type="pres">
      <dgm:prSet presAssocID="{41C28444-6E59-483C-8AC7-0A77A85A8BE5}" presName="rootText" presStyleLbl="node3" presStyleIdx="0" presStyleCnt="1" custScaleX="48174" custLinFactNeighborX="-26137" custLinFactNeighborY="26319">
        <dgm:presLayoutVars>
          <dgm:chPref val="3"/>
        </dgm:presLayoutVars>
      </dgm:prSet>
      <dgm:spPr/>
      <dgm:t>
        <a:bodyPr/>
        <a:lstStyle/>
        <a:p>
          <a:endParaRPr lang="en-GB"/>
        </a:p>
      </dgm:t>
    </dgm:pt>
    <dgm:pt modelId="{7DC23136-E4B7-47DB-8E4C-93633F49801F}" type="pres">
      <dgm:prSet presAssocID="{41C28444-6E59-483C-8AC7-0A77A85A8BE5}" presName="rootConnector" presStyleLbl="node3" presStyleIdx="0" presStyleCnt="1"/>
      <dgm:spPr/>
      <dgm:t>
        <a:bodyPr/>
        <a:lstStyle/>
        <a:p>
          <a:endParaRPr lang="en-GB"/>
        </a:p>
      </dgm:t>
    </dgm:pt>
    <dgm:pt modelId="{56C24535-087D-47B8-8C82-068BB4817ABD}" type="pres">
      <dgm:prSet presAssocID="{41C28444-6E59-483C-8AC7-0A77A85A8BE5}" presName="hierChild4" presStyleCnt="0"/>
      <dgm:spPr/>
      <dgm:t>
        <a:bodyPr/>
        <a:lstStyle/>
        <a:p>
          <a:endParaRPr lang="en-GB"/>
        </a:p>
      </dgm:t>
    </dgm:pt>
    <dgm:pt modelId="{E1E53C59-0ABB-411A-AC11-048697B84AA5}" type="pres">
      <dgm:prSet presAssocID="{41C28444-6E59-483C-8AC7-0A77A85A8BE5}" presName="hierChild5" presStyleCnt="0"/>
      <dgm:spPr/>
      <dgm:t>
        <a:bodyPr/>
        <a:lstStyle/>
        <a:p>
          <a:endParaRPr lang="en-GB"/>
        </a:p>
      </dgm:t>
    </dgm:pt>
    <dgm:pt modelId="{2A98338C-22AE-46F9-A316-521A3D55E30E}" type="pres">
      <dgm:prSet presAssocID="{DE964EF7-9A89-4A26-844C-14895F9067B3}" presName="hierChild5" presStyleCnt="0"/>
      <dgm:spPr/>
      <dgm:t>
        <a:bodyPr/>
        <a:lstStyle/>
        <a:p>
          <a:endParaRPr lang="en-GB"/>
        </a:p>
      </dgm:t>
    </dgm:pt>
    <dgm:pt modelId="{D168DDC2-B4FD-413C-AE16-E6183FEE3C20}" type="pres">
      <dgm:prSet presAssocID="{43EACEFA-4CC5-49CF-A244-BE8105D7AE6F}" presName="hierChild3" presStyleCnt="0"/>
      <dgm:spPr/>
      <dgm:t>
        <a:bodyPr/>
        <a:lstStyle/>
        <a:p>
          <a:endParaRPr lang="en-GB"/>
        </a:p>
      </dgm:t>
    </dgm:pt>
    <dgm:pt modelId="{E7F26694-1E66-4CA6-8661-ED216A58BB52}" type="pres">
      <dgm:prSet presAssocID="{B0FB205D-F388-460C-A810-D21EE91C23EE}" presName="hierRoot1" presStyleCnt="0">
        <dgm:presLayoutVars>
          <dgm:hierBranch val="init"/>
        </dgm:presLayoutVars>
      </dgm:prSet>
      <dgm:spPr/>
      <dgm:t>
        <a:bodyPr/>
        <a:lstStyle/>
        <a:p>
          <a:endParaRPr lang="en-GB"/>
        </a:p>
      </dgm:t>
    </dgm:pt>
    <dgm:pt modelId="{F9094E90-EC4F-4713-827F-245734577D21}" type="pres">
      <dgm:prSet presAssocID="{B0FB205D-F388-460C-A810-D21EE91C23EE}" presName="rootComposite1" presStyleCnt="0"/>
      <dgm:spPr/>
      <dgm:t>
        <a:bodyPr/>
        <a:lstStyle/>
        <a:p>
          <a:endParaRPr lang="en-GB"/>
        </a:p>
      </dgm:t>
    </dgm:pt>
    <dgm:pt modelId="{B080189E-F8A1-4E2B-9CC8-D60763DC40CC}" type="pres">
      <dgm:prSet presAssocID="{B0FB205D-F388-460C-A810-D21EE91C23EE}" presName="rootText1" presStyleLbl="node0" presStyleIdx="1" presStyleCnt="3">
        <dgm:presLayoutVars>
          <dgm:chPref val="3"/>
        </dgm:presLayoutVars>
      </dgm:prSet>
      <dgm:spPr/>
      <dgm:t>
        <a:bodyPr/>
        <a:lstStyle/>
        <a:p>
          <a:endParaRPr lang="en-GB"/>
        </a:p>
      </dgm:t>
    </dgm:pt>
    <dgm:pt modelId="{CFE532E9-E9E1-497B-A0CD-F912452648C2}" type="pres">
      <dgm:prSet presAssocID="{B0FB205D-F388-460C-A810-D21EE91C23EE}" presName="rootConnector1" presStyleLbl="asst0" presStyleIdx="0" presStyleCnt="0"/>
      <dgm:spPr/>
      <dgm:t>
        <a:bodyPr/>
        <a:lstStyle/>
        <a:p>
          <a:endParaRPr lang="en-GB"/>
        </a:p>
      </dgm:t>
    </dgm:pt>
    <dgm:pt modelId="{1EF88DE4-E285-4482-83C5-73311A27C414}" type="pres">
      <dgm:prSet presAssocID="{B0FB205D-F388-460C-A810-D21EE91C23EE}" presName="hierChild2" presStyleCnt="0"/>
      <dgm:spPr/>
      <dgm:t>
        <a:bodyPr/>
        <a:lstStyle/>
        <a:p>
          <a:endParaRPr lang="en-GB"/>
        </a:p>
      </dgm:t>
    </dgm:pt>
    <dgm:pt modelId="{3E210C02-2480-4B86-B284-C46D6F6BE620}" type="pres">
      <dgm:prSet presAssocID="{B0FB205D-F388-460C-A810-D21EE91C23EE}" presName="hierChild3" presStyleCnt="0"/>
      <dgm:spPr/>
      <dgm:t>
        <a:bodyPr/>
        <a:lstStyle/>
        <a:p>
          <a:endParaRPr lang="en-GB"/>
        </a:p>
      </dgm:t>
    </dgm:pt>
    <dgm:pt modelId="{219D39EA-93AD-4C6B-A417-A6C36381D59D}" type="pres">
      <dgm:prSet presAssocID="{4BB01D2E-4037-48F7-9A81-E3DCBFC6C177}" presName="hierRoot1" presStyleCnt="0">
        <dgm:presLayoutVars>
          <dgm:hierBranch val="init"/>
        </dgm:presLayoutVars>
      </dgm:prSet>
      <dgm:spPr/>
      <dgm:t>
        <a:bodyPr/>
        <a:lstStyle/>
        <a:p>
          <a:endParaRPr lang="en-GB"/>
        </a:p>
      </dgm:t>
    </dgm:pt>
    <dgm:pt modelId="{0681A36D-AB95-44A2-8285-248F081E1EA7}" type="pres">
      <dgm:prSet presAssocID="{4BB01D2E-4037-48F7-9A81-E3DCBFC6C177}" presName="rootComposite1" presStyleCnt="0"/>
      <dgm:spPr/>
      <dgm:t>
        <a:bodyPr/>
        <a:lstStyle/>
        <a:p>
          <a:endParaRPr lang="en-GB"/>
        </a:p>
      </dgm:t>
    </dgm:pt>
    <dgm:pt modelId="{26061FC2-02CE-4975-8513-60C0ED2F5524}" type="pres">
      <dgm:prSet presAssocID="{4BB01D2E-4037-48F7-9A81-E3DCBFC6C177}" presName="rootText1" presStyleLbl="node0" presStyleIdx="2" presStyleCnt="3">
        <dgm:presLayoutVars>
          <dgm:chPref val="3"/>
        </dgm:presLayoutVars>
      </dgm:prSet>
      <dgm:spPr/>
      <dgm:t>
        <a:bodyPr/>
        <a:lstStyle/>
        <a:p>
          <a:endParaRPr lang="en-GB"/>
        </a:p>
      </dgm:t>
    </dgm:pt>
    <dgm:pt modelId="{5982AF74-6722-4099-99D8-347EA8B491B4}" type="pres">
      <dgm:prSet presAssocID="{4BB01D2E-4037-48F7-9A81-E3DCBFC6C177}" presName="rootConnector1" presStyleLbl="asst0" presStyleIdx="0" presStyleCnt="0"/>
      <dgm:spPr/>
      <dgm:t>
        <a:bodyPr/>
        <a:lstStyle/>
        <a:p>
          <a:endParaRPr lang="en-GB"/>
        </a:p>
      </dgm:t>
    </dgm:pt>
    <dgm:pt modelId="{77304E72-68FD-4D8F-ACD5-D47B9A8557BE}" type="pres">
      <dgm:prSet presAssocID="{4BB01D2E-4037-48F7-9A81-E3DCBFC6C177}" presName="hierChild2" presStyleCnt="0"/>
      <dgm:spPr/>
      <dgm:t>
        <a:bodyPr/>
        <a:lstStyle/>
        <a:p>
          <a:endParaRPr lang="en-GB"/>
        </a:p>
      </dgm:t>
    </dgm:pt>
    <dgm:pt modelId="{53F16558-0442-4EE2-B9D9-00E5C44EBB52}" type="pres">
      <dgm:prSet presAssocID="{19A50D5A-254B-475A-B78C-ABC8604C6CD7}" presName="Name37" presStyleLbl="parChTrans1D2" presStyleIdx="3" presStyleCnt="4"/>
      <dgm:spPr/>
      <dgm:t>
        <a:bodyPr/>
        <a:lstStyle/>
        <a:p>
          <a:endParaRPr lang="en-GB"/>
        </a:p>
      </dgm:t>
    </dgm:pt>
    <dgm:pt modelId="{E57B92D1-99CF-42B7-8169-E37E6F9DF05B}" type="pres">
      <dgm:prSet presAssocID="{D9A07BA6-C161-4F8E-93D5-C6312D03B0CC}" presName="hierRoot2" presStyleCnt="0">
        <dgm:presLayoutVars>
          <dgm:hierBranch val="init"/>
        </dgm:presLayoutVars>
      </dgm:prSet>
      <dgm:spPr/>
      <dgm:t>
        <a:bodyPr/>
        <a:lstStyle/>
        <a:p>
          <a:endParaRPr lang="en-GB"/>
        </a:p>
      </dgm:t>
    </dgm:pt>
    <dgm:pt modelId="{A7D597AF-850C-49C1-82F0-AFE9FFE4C007}" type="pres">
      <dgm:prSet presAssocID="{D9A07BA6-C161-4F8E-93D5-C6312D03B0CC}" presName="rootComposite" presStyleCnt="0"/>
      <dgm:spPr/>
      <dgm:t>
        <a:bodyPr/>
        <a:lstStyle/>
        <a:p>
          <a:endParaRPr lang="en-GB"/>
        </a:p>
      </dgm:t>
    </dgm:pt>
    <dgm:pt modelId="{02E1B064-658A-418F-920F-0EBEAD79A534}" type="pres">
      <dgm:prSet presAssocID="{D9A07BA6-C161-4F8E-93D5-C6312D03B0CC}" presName="rootText" presStyleLbl="node2" presStyleIdx="3" presStyleCnt="4">
        <dgm:presLayoutVars>
          <dgm:chPref val="3"/>
        </dgm:presLayoutVars>
      </dgm:prSet>
      <dgm:spPr/>
      <dgm:t>
        <a:bodyPr/>
        <a:lstStyle/>
        <a:p>
          <a:endParaRPr lang="en-GB"/>
        </a:p>
      </dgm:t>
    </dgm:pt>
    <dgm:pt modelId="{4B27ADE0-A27A-4371-9699-4D0C30827618}" type="pres">
      <dgm:prSet presAssocID="{D9A07BA6-C161-4F8E-93D5-C6312D03B0CC}" presName="rootConnector" presStyleLbl="node2" presStyleIdx="3" presStyleCnt="4"/>
      <dgm:spPr/>
      <dgm:t>
        <a:bodyPr/>
        <a:lstStyle/>
        <a:p>
          <a:endParaRPr lang="en-GB"/>
        </a:p>
      </dgm:t>
    </dgm:pt>
    <dgm:pt modelId="{DBC6DFEC-87D5-40B1-B6A5-6498B6120EC9}" type="pres">
      <dgm:prSet presAssocID="{D9A07BA6-C161-4F8E-93D5-C6312D03B0CC}" presName="hierChild4" presStyleCnt="0"/>
      <dgm:spPr/>
      <dgm:t>
        <a:bodyPr/>
        <a:lstStyle/>
        <a:p>
          <a:endParaRPr lang="en-GB"/>
        </a:p>
      </dgm:t>
    </dgm:pt>
    <dgm:pt modelId="{6E580AB7-0EDB-4088-9820-D43571DFD8F4}" type="pres">
      <dgm:prSet presAssocID="{D9A07BA6-C161-4F8E-93D5-C6312D03B0CC}" presName="hierChild5" presStyleCnt="0"/>
      <dgm:spPr/>
      <dgm:t>
        <a:bodyPr/>
        <a:lstStyle/>
        <a:p>
          <a:endParaRPr lang="en-GB"/>
        </a:p>
      </dgm:t>
    </dgm:pt>
    <dgm:pt modelId="{CBFEF56D-BACC-4DA1-B546-64224708DE04}" type="pres">
      <dgm:prSet presAssocID="{4BB01D2E-4037-48F7-9A81-E3DCBFC6C177}" presName="hierChild3" presStyleCnt="0"/>
      <dgm:spPr/>
      <dgm:t>
        <a:bodyPr/>
        <a:lstStyle/>
        <a:p>
          <a:endParaRPr lang="en-GB"/>
        </a:p>
      </dgm:t>
    </dgm:pt>
  </dgm:ptLst>
  <dgm:cxnLst>
    <dgm:cxn modelId="{52CB32D7-6848-4130-BE5E-F5009D7FDE55}" type="presOf" srcId="{DE964EF7-9A89-4A26-844C-14895F9067B3}" destId="{4A7976CF-0D1D-4723-8BF5-88189F3C8DDD}" srcOrd="0" destOrd="0" presId="urn:microsoft.com/office/officeart/2005/8/layout/orgChart1"/>
    <dgm:cxn modelId="{A2DECB63-9BFC-4E34-912A-4E4BBF66F2D6}" type="presOf" srcId="{43EACEFA-4CC5-49CF-A244-BE8105D7AE6F}" destId="{0C95168D-CAE3-493A-9434-8B257D953170}" srcOrd="1" destOrd="0" presId="urn:microsoft.com/office/officeart/2005/8/layout/orgChart1"/>
    <dgm:cxn modelId="{AEE88114-9D7E-4C16-9829-E18D787E4CB0}" type="presOf" srcId="{94C1BC7D-AA08-4530-9F82-DF3B4C66CA11}" destId="{4F6F8212-AB9A-4D4E-AD72-40A59CF4F9C9}" srcOrd="0" destOrd="0" presId="urn:microsoft.com/office/officeart/2005/8/layout/orgChart1"/>
    <dgm:cxn modelId="{C8568C7E-DCC0-48E7-B8EC-F9116E41B3A5}" srcId="{0A59AED6-0BCC-40FC-B168-625BED835BB2}" destId="{43EACEFA-4CC5-49CF-A244-BE8105D7AE6F}" srcOrd="0" destOrd="0" parTransId="{13A8877D-07FD-44E3-A851-F9A59E21FF56}" sibTransId="{B65CC9F5-2165-4948-A78A-144411121AE2}"/>
    <dgm:cxn modelId="{7F83BA8D-C067-4E5D-84E7-102707B2EA05}" srcId="{DE964EF7-9A89-4A26-844C-14895F9067B3}" destId="{41C28444-6E59-483C-8AC7-0A77A85A8BE5}" srcOrd="0" destOrd="0" parTransId="{94C1BC7D-AA08-4530-9F82-DF3B4C66CA11}" sibTransId="{ED3E07FD-4A95-4149-9767-03499443E6C6}"/>
    <dgm:cxn modelId="{831A207D-9782-4C89-95AA-FABDEEB773CA}" type="presOf" srcId="{19A50D5A-254B-475A-B78C-ABC8604C6CD7}" destId="{53F16558-0442-4EE2-B9D9-00E5C44EBB52}" srcOrd="0" destOrd="0" presId="urn:microsoft.com/office/officeart/2005/8/layout/orgChart1"/>
    <dgm:cxn modelId="{661DAA35-00A6-4BD8-88F1-FC2BF6E37B2C}" type="presOf" srcId="{B0FB205D-F388-460C-A810-D21EE91C23EE}" destId="{B080189E-F8A1-4E2B-9CC8-D60763DC40CC}" srcOrd="0" destOrd="0" presId="urn:microsoft.com/office/officeart/2005/8/layout/orgChart1"/>
    <dgm:cxn modelId="{0EB34170-C47B-4B07-AF9D-0F30A00A54DE}" type="presOf" srcId="{4BB01D2E-4037-48F7-9A81-E3DCBFC6C177}" destId="{5982AF74-6722-4099-99D8-347EA8B491B4}" srcOrd="1" destOrd="0" presId="urn:microsoft.com/office/officeart/2005/8/layout/orgChart1"/>
    <dgm:cxn modelId="{43DFC143-3EEB-4910-BE96-731FD9F6EC5F}" type="presOf" srcId="{B0FB205D-F388-460C-A810-D21EE91C23EE}" destId="{CFE532E9-E9E1-497B-A0CD-F912452648C2}" srcOrd="1" destOrd="0" presId="urn:microsoft.com/office/officeart/2005/8/layout/orgChart1"/>
    <dgm:cxn modelId="{F44212C5-4221-4EDD-9953-274B361249E1}" type="presOf" srcId="{41C28444-6E59-483C-8AC7-0A77A85A8BE5}" destId="{7DC23136-E4B7-47DB-8E4C-93633F49801F}" srcOrd="1" destOrd="0" presId="urn:microsoft.com/office/officeart/2005/8/layout/orgChart1"/>
    <dgm:cxn modelId="{54A7DADF-1E2A-4ABF-81AB-C9FC17BE9008}" type="presOf" srcId="{0A59AED6-0BCC-40FC-B168-625BED835BB2}" destId="{84655CA2-AF79-4173-A33A-978EC3882450}" srcOrd="0" destOrd="0" presId="urn:microsoft.com/office/officeart/2005/8/layout/orgChart1"/>
    <dgm:cxn modelId="{495E7CD4-CE1C-46B3-A328-470C8FB06CBB}" type="presOf" srcId="{4BB01D2E-4037-48F7-9A81-E3DCBFC6C177}" destId="{26061FC2-02CE-4975-8513-60C0ED2F5524}" srcOrd="0" destOrd="0" presId="urn:microsoft.com/office/officeart/2005/8/layout/orgChart1"/>
    <dgm:cxn modelId="{FBA50282-A994-4187-A0FC-DDE382BEF317}" type="presOf" srcId="{D9A07BA6-C161-4F8E-93D5-C6312D03B0CC}" destId="{02E1B064-658A-418F-920F-0EBEAD79A534}" srcOrd="0" destOrd="0" presId="urn:microsoft.com/office/officeart/2005/8/layout/orgChart1"/>
    <dgm:cxn modelId="{B19EE77D-E809-4AD4-B225-967E2118DC3A}" type="presOf" srcId="{43EACEFA-4CC5-49CF-A244-BE8105D7AE6F}" destId="{D7E5995B-CC7F-4677-8CA6-9512748B7DB8}" srcOrd="0" destOrd="0" presId="urn:microsoft.com/office/officeart/2005/8/layout/orgChart1"/>
    <dgm:cxn modelId="{2C01763A-42AE-46EC-BDFA-F41D8011CAD9}" type="presOf" srcId="{EC8F508B-4375-4517-9328-F48E59D57F35}" destId="{3E3F86C5-A093-4386-9991-FEBB350E709C}" srcOrd="0" destOrd="0" presId="urn:microsoft.com/office/officeart/2005/8/layout/orgChart1"/>
    <dgm:cxn modelId="{A4B92D2E-7E5C-49A0-9788-E19140DAC646}" type="presOf" srcId="{0117A202-4900-4A27-B8BC-39BF53C7DC86}" destId="{7442337C-AD55-4520-A097-F44A95A2AE06}" srcOrd="1" destOrd="0" presId="urn:microsoft.com/office/officeart/2005/8/layout/orgChart1"/>
    <dgm:cxn modelId="{B4C132DA-68FF-4953-A70D-49AD98D65359}" type="presOf" srcId="{0EED2AC5-160D-4934-9661-0A9129053DEC}" destId="{96D9158A-DD6D-481A-B843-16525FE13B77}" srcOrd="0" destOrd="0" presId="urn:microsoft.com/office/officeart/2005/8/layout/orgChart1"/>
    <dgm:cxn modelId="{D6D1B272-D934-40AA-8CE6-016DB986149A}" type="presOf" srcId="{0117A202-4900-4A27-B8BC-39BF53C7DC86}" destId="{489A2D04-FCE4-49D7-B276-9BCF00CD3424}" srcOrd="0" destOrd="0" presId="urn:microsoft.com/office/officeart/2005/8/layout/orgChart1"/>
    <dgm:cxn modelId="{AB58BEC9-A38E-4CCF-9BAC-26499501B7AC}" type="presOf" srcId="{41C28444-6E59-483C-8AC7-0A77A85A8BE5}" destId="{0B9DF2E0-80AE-4FAE-9FBA-FD615A4188E1}" srcOrd="0" destOrd="0" presId="urn:microsoft.com/office/officeart/2005/8/layout/orgChart1"/>
    <dgm:cxn modelId="{DD217763-7DBA-492D-B5F8-50859D80217A}" srcId="{0A59AED6-0BCC-40FC-B168-625BED835BB2}" destId="{B0FB205D-F388-460C-A810-D21EE91C23EE}" srcOrd="1" destOrd="0" parTransId="{3C787D22-8004-4B4E-8CD9-F158265C2E71}" sibTransId="{4C98363C-6F12-40AB-A1DF-99C5A59CDD03}"/>
    <dgm:cxn modelId="{4ADE9194-4C2C-4A39-B19F-C7C7684E4A68}" type="presOf" srcId="{DE964EF7-9A89-4A26-844C-14895F9067B3}" destId="{3FF4C937-5D22-4F24-BE15-68B0655DE1DD}" srcOrd="1" destOrd="0" presId="urn:microsoft.com/office/officeart/2005/8/layout/orgChart1"/>
    <dgm:cxn modelId="{06B3ADF1-6A80-426B-BD45-8BD21F2D0432}" type="presOf" srcId="{A82FCF7B-E1E8-4F4A-A200-FF3EB0A209E0}" destId="{1C8B8C9C-E89A-4EB3-A175-FDA78AF90F9A}" srcOrd="0" destOrd="0" presId="urn:microsoft.com/office/officeart/2005/8/layout/orgChart1"/>
    <dgm:cxn modelId="{62B32416-195F-4FB3-B450-B38801564A01}" srcId="{0A59AED6-0BCC-40FC-B168-625BED835BB2}" destId="{4BB01D2E-4037-48F7-9A81-E3DCBFC6C177}" srcOrd="2" destOrd="0" parTransId="{9FCDA2CA-C070-4C12-9FF1-7F2443C30A78}" sibTransId="{B1A33870-DF75-4739-A975-FE37C29312B6}"/>
    <dgm:cxn modelId="{19B640C0-25B2-44FF-94EB-06DC7F9746E0}" type="presOf" srcId="{D9A07BA6-C161-4F8E-93D5-C6312D03B0CC}" destId="{4B27ADE0-A27A-4371-9699-4D0C30827618}" srcOrd="1" destOrd="0" presId="urn:microsoft.com/office/officeart/2005/8/layout/orgChart1"/>
    <dgm:cxn modelId="{E69217E4-B78A-4551-A8A1-285B6145C596}" srcId="{4BB01D2E-4037-48F7-9A81-E3DCBFC6C177}" destId="{D9A07BA6-C161-4F8E-93D5-C6312D03B0CC}" srcOrd="0" destOrd="0" parTransId="{19A50D5A-254B-475A-B78C-ABC8604C6CD7}" sibTransId="{FAC4CDC6-975B-4BE1-8BFF-27816F7FCFB8}"/>
    <dgm:cxn modelId="{286B828A-F320-4733-97D0-6C3EA56C1027}" srcId="{43EACEFA-4CC5-49CF-A244-BE8105D7AE6F}" destId="{DE964EF7-9A89-4A26-844C-14895F9067B3}" srcOrd="2" destOrd="0" parTransId="{5A9E1C73-419C-4179-82B7-9EBECF395CF1}" sibTransId="{6FCCE9B6-7A51-4EFE-9F65-E05C720AC79B}"/>
    <dgm:cxn modelId="{2ECDD75E-AF3D-4227-B264-8D592CD821C2}" type="presOf" srcId="{A82FCF7B-E1E8-4F4A-A200-FF3EB0A209E0}" destId="{1EA15F64-B5C6-4C09-852F-3B0713C646A5}" srcOrd="1" destOrd="0" presId="urn:microsoft.com/office/officeart/2005/8/layout/orgChart1"/>
    <dgm:cxn modelId="{C2ADBA6F-1481-46F3-9D6D-947D13E5E0B6}" srcId="{43EACEFA-4CC5-49CF-A244-BE8105D7AE6F}" destId="{A82FCF7B-E1E8-4F4A-A200-FF3EB0A209E0}" srcOrd="1" destOrd="0" parTransId="{0EED2AC5-160D-4934-9661-0A9129053DEC}" sibTransId="{804635D4-20B3-47BC-B021-045AC9082189}"/>
    <dgm:cxn modelId="{666E6C0F-4EAA-41E2-AD50-841B397E6FA0}" type="presOf" srcId="{5A9E1C73-419C-4179-82B7-9EBECF395CF1}" destId="{690F03C1-0136-4672-9A2B-2E0E9CE43C56}" srcOrd="0" destOrd="0" presId="urn:microsoft.com/office/officeart/2005/8/layout/orgChart1"/>
    <dgm:cxn modelId="{262BDD47-03BA-4029-91D1-03E79E98FBA2}" srcId="{43EACEFA-4CC5-49CF-A244-BE8105D7AE6F}" destId="{0117A202-4900-4A27-B8BC-39BF53C7DC86}" srcOrd="0" destOrd="0" parTransId="{EC8F508B-4375-4517-9328-F48E59D57F35}" sibTransId="{8849D394-E83E-4ED9-878A-B4FDE98C6286}"/>
    <dgm:cxn modelId="{63420FB4-3B6D-491D-A588-85D3F697F555}" type="presParOf" srcId="{84655CA2-AF79-4173-A33A-978EC3882450}" destId="{32667965-02F9-4C27-90A1-71F0866887AB}" srcOrd="0" destOrd="0" presId="urn:microsoft.com/office/officeart/2005/8/layout/orgChart1"/>
    <dgm:cxn modelId="{07A7A14C-A91C-4D65-8269-273BA08D9B81}" type="presParOf" srcId="{32667965-02F9-4C27-90A1-71F0866887AB}" destId="{27D6A55D-5045-4534-9A4C-B3CFCB27CD0C}" srcOrd="0" destOrd="0" presId="urn:microsoft.com/office/officeart/2005/8/layout/orgChart1"/>
    <dgm:cxn modelId="{6A9420D4-7C84-4117-8AB9-C3D7006895E7}" type="presParOf" srcId="{27D6A55D-5045-4534-9A4C-B3CFCB27CD0C}" destId="{D7E5995B-CC7F-4677-8CA6-9512748B7DB8}" srcOrd="0" destOrd="0" presId="urn:microsoft.com/office/officeart/2005/8/layout/orgChart1"/>
    <dgm:cxn modelId="{733528F0-7BF2-452E-9583-A95511BA6B1C}" type="presParOf" srcId="{27D6A55D-5045-4534-9A4C-B3CFCB27CD0C}" destId="{0C95168D-CAE3-493A-9434-8B257D953170}" srcOrd="1" destOrd="0" presId="urn:microsoft.com/office/officeart/2005/8/layout/orgChart1"/>
    <dgm:cxn modelId="{19046CCB-BD2E-49AE-A037-54B1B009809E}" type="presParOf" srcId="{32667965-02F9-4C27-90A1-71F0866887AB}" destId="{12497FEB-A740-45C5-B95F-2AD136EDA989}" srcOrd="1" destOrd="0" presId="urn:microsoft.com/office/officeart/2005/8/layout/orgChart1"/>
    <dgm:cxn modelId="{9B879E30-2BBB-4B47-8987-7E1628B4CFED}" type="presParOf" srcId="{12497FEB-A740-45C5-B95F-2AD136EDA989}" destId="{3E3F86C5-A093-4386-9991-FEBB350E709C}" srcOrd="0" destOrd="0" presId="urn:microsoft.com/office/officeart/2005/8/layout/orgChart1"/>
    <dgm:cxn modelId="{C95773F8-73B2-4D44-9408-68496B0922F2}" type="presParOf" srcId="{12497FEB-A740-45C5-B95F-2AD136EDA989}" destId="{BE2BAA1C-1F3A-4223-8E6B-88924AB91806}" srcOrd="1" destOrd="0" presId="urn:microsoft.com/office/officeart/2005/8/layout/orgChart1"/>
    <dgm:cxn modelId="{A7B50926-AF88-41D4-B3DC-0CC9205825A3}" type="presParOf" srcId="{BE2BAA1C-1F3A-4223-8E6B-88924AB91806}" destId="{13468854-3D4B-4183-BA32-9864E54449FC}" srcOrd="0" destOrd="0" presId="urn:microsoft.com/office/officeart/2005/8/layout/orgChart1"/>
    <dgm:cxn modelId="{CAB50254-2B10-4445-9423-BFC9C2D81EFC}" type="presParOf" srcId="{13468854-3D4B-4183-BA32-9864E54449FC}" destId="{489A2D04-FCE4-49D7-B276-9BCF00CD3424}" srcOrd="0" destOrd="0" presId="urn:microsoft.com/office/officeart/2005/8/layout/orgChart1"/>
    <dgm:cxn modelId="{2173B39F-9E38-47A2-A42C-EE5433A3254C}" type="presParOf" srcId="{13468854-3D4B-4183-BA32-9864E54449FC}" destId="{7442337C-AD55-4520-A097-F44A95A2AE06}" srcOrd="1" destOrd="0" presId="urn:microsoft.com/office/officeart/2005/8/layout/orgChart1"/>
    <dgm:cxn modelId="{7BD501A1-34C5-438A-A247-E755576709EC}" type="presParOf" srcId="{BE2BAA1C-1F3A-4223-8E6B-88924AB91806}" destId="{299335B2-8DB3-44AE-B4F6-695FDFC1E2D5}" srcOrd="1" destOrd="0" presId="urn:microsoft.com/office/officeart/2005/8/layout/orgChart1"/>
    <dgm:cxn modelId="{347EBAC0-ABAE-4A89-ABC4-31011AB83F38}" type="presParOf" srcId="{BE2BAA1C-1F3A-4223-8E6B-88924AB91806}" destId="{4372C334-2826-48BE-A27D-74C9ABFB28BF}" srcOrd="2" destOrd="0" presId="urn:microsoft.com/office/officeart/2005/8/layout/orgChart1"/>
    <dgm:cxn modelId="{C7169FFB-47E8-4CAA-9E60-1AEEE08DC373}" type="presParOf" srcId="{12497FEB-A740-45C5-B95F-2AD136EDA989}" destId="{96D9158A-DD6D-481A-B843-16525FE13B77}" srcOrd="2" destOrd="0" presId="urn:microsoft.com/office/officeart/2005/8/layout/orgChart1"/>
    <dgm:cxn modelId="{796B19B6-4C58-4A74-9595-A5792679D88C}" type="presParOf" srcId="{12497FEB-A740-45C5-B95F-2AD136EDA989}" destId="{9405E9BF-F809-49FB-BDE3-7D1D4D2EF148}" srcOrd="3" destOrd="0" presId="urn:microsoft.com/office/officeart/2005/8/layout/orgChart1"/>
    <dgm:cxn modelId="{EB0A2C15-1615-4F15-87BB-D89C094DF6ED}" type="presParOf" srcId="{9405E9BF-F809-49FB-BDE3-7D1D4D2EF148}" destId="{0E074799-8F56-4608-83C3-3D05534B866E}" srcOrd="0" destOrd="0" presId="urn:microsoft.com/office/officeart/2005/8/layout/orgChart1"/>
    <dgm:cxn modelId="{C1E74EBD-A0F2-44FE-B07B-FBDD53B06D77}" type="presParOf" srcId="{0E074799-8F56-4608-83C3-3D05534B866E}" destId="{1C8B8C9C-E89A-4EB3-A175-FDA78AF90F9A}" srcOrd="0" destOrd="0" presId="urn:microsoft.com/office/officeart/2005/8/layout/orgChart1"/>
    <dgm:cxn modelId="{4FF99B0D-5E92-492A-B390-B77F5FC2E2BB}" type="presParOf" srcId="{0E074799-8F56-4608-83C3-3D05534B866E}" destId="{1EA15F64-B5C6-4C09-852F-3B0713C646A5}" srcOrd="1" destOrd="0" presId="urn:microsoft.com/office/officeart/2005/8/layout/orgChart1"/>
    <dgm:cxn modelId="{34725657-F016-4983-A473-2A18CC3A546B}" type="presParOf" srcId="{9405E9BF-F809-49FB-BDE3-7D1D4D2EF148}" destId="{FA76171C-4537-4A49-B53C-3C1790B4DBFB}" srcOrd="1" destOrd="0" presId="urn:microsoft.com/office/officeart/2005/8/layout/orgChart1"/>
    <dgm:cxn modelId="{7CB57E98-A5E3-4CB6-A319-E9F1E48FE4E6}" type="presParOf" srcId="{9405E9BF-F809-49FB-BDE3-7D1D4D2EF148}" destId="{E2232653-2804-4B34-BBF2-701A57AA73BF}" srcOrd="2" destOrd="0" presId="urn:microsoft.com/office/officeart/2005/8/layout/orgChart1"/>
    <dgm:cxn modelId="{CBA7578A-99F9-466C-A149-C695B3B6B6BD}" type="presParOf" srcId="{12497FEB-A740-45C5-B95F-2AD136EDA989}" destId="{690F03C1-0136-4672-9A2B-2E0E9CE43C56}" srcOrd="4" destOrd="0" presId="urn:microsoft.com/office/officeart/2005/8/layout/orgChart1"/>
    <dgm:cxn modelId="{58B6665A-E0BC-4A8E-90AC-3FA6699FC1D1}" type="presParOf" srcId="{12497FEB-A740-45C5-B95F-2AD136EDA989}" destId="{032E771A-DD5A-42A7-B89F-43C685A58DEC}" srcOrd="5" destOrd="0" presId="urn:microsoft.com/office/officeart/2005/8/layout/orgChart1"/>
    <dgm:cxn modelId="{E0E7523B-D2A2-41AB-AE47-935291A0BD84}" type="presParOf" srcId="{032E771A-DD5A-42A7-B89F-43C685A58DEC}" destId="{7ED51E06-AC3C-4B06-B968-89EFD1C64B7E}" srcOrd="0" destOrd="0" presId="urn:microsoft.com/office/officeart/2005/8/layout/orgChart1"/>
    <dgm:cxn modelId="{C332B945-B615-44DD-B519-E15A2D8C1FB8}" type="presParOf" srcId="{7ED51E06-AC3C-4B06-B968-89EFD1C64B7E}" destId="{4A7976CF-0D1D-4723-8BF5-88189F3C8DDD}" srcOrd="0" destOrd="0" presId="urn:microsoft.com/office/officeart/2005/8/layout/orgChart1"/>
    <dgm:cxn modelId="{4230139D-7DC7-4EB5-86B2-5127CFD51778}" type="presParOf" srcId="{7ED51E06-AC3C-4B06-B968-89EFD1C64B7E}" destId="{3FF4C937-5D22-4F24-BE15-68B0655DE1DD}" srcOrd="1" destOrd="0" presId="urn:microsoft.com/office/officeart/2005/8/layout/orgChart1"/>
    <dgm:cxn modelId="{360D8296-0A80-42D1-9FB4-815C11CBEF6C}" type="presParOf" srcId="{032E771A-DD5A-42A7-B89F-43C685A58DEC}" destId="{30D1DE61-60EE-41FD-B0ED-D1AA46C060D4}" srcOrd="1" destOrd="0" presId="urn:microsoft.com/office/officeart/2005/8/layout/orgChart1"/>
    <dgm:cxn modelId="{CFC27440-332B-4DE3-84FA-B42F218F0429}" type="presParOf" srcId="{30D1DE61-60EE-41FD-B0ED-D1AA46C060D4}" destId="{4F6F8212-AB9A-4D4E-AD72-40A59CF4F9C9}" srcOrd="0" destOrd="0" presId="urn:microsoft.com/office/officeart/2005/8/layout/orgChart1"/>
    <dgm:cxn modelId="{87AB0D23-83B4-496A-A838-BF74602D8D2C}" type="presParOf" srcId="{30D1DE61-60EE-41FD-B0ED-D1AA46C060D4}" destId="{488F24A6-969A-4AB6-8E48-2E10476C5CFA}" srcOrd="1" destOrd="0" presId="urn:microsoft.com/office/officeart/2005/8/layout/orgChart1"/>
    <dgm:cxn modelId="{B4121201-8E6F-4CA0-A20C-FFC5613CE430}" type="presParOf" srcId="{488F24A6-969A-4AB6-8E48-2E10476C5CFA}" destId="{8288C731-8444-43BB-A6F9-C350AE020676}" srcOrd="0" destOrd="0" presId="urn:microsoft.com/office/officeart/2005/8/layout/orgChart1"/>
    <dgm:cxn modelId="{B6B7311D-84E4-42E6-AD56-D027D70F641D}" type="presParOf" srcId="{8288C731-8444-43BB-A6F9-C350AE020676}" destId="{0B9DF2E0-80AE-4FAE-9FBA-FD615A4188E1}" srcOrd="0" destOrd="0" presId="urn:microsoft.com/office/officeart/2005/8/layout/orgChart1"/>
    <dgm:cxn modelId="{A008B411-6739-4440-BCD4-112C021B20D5}" type="presParOf" srcId="{8288C731-8444-43BB-A6F9-C350AE020676}" destId="{7DC23136-E4B7-47DB-8E4C-93633F49801F}" srcOrd="1" destOrd="0" presId="urn:microsoft.com/office/officeart/2005/8/layout/orgChart1"/>
    <dgm:cxn modelId="{CC093D06-1EF8-403D-BD61-3FA810A2124F}" type="presParOf" srcId="{488F24A6-969A-4AB6-8E48-2E10476C5CFA}" destId="{56C24535-087D-47B8-8C82-068BB4817ABD}" srcOrd="1" destOrd="0" presId="urn:microsoft.com/office/officeart/2005/8/layout/orgChart1"/>
    <dgm:cxn modelId="{8911381F-84F9-4FEC-9BA3-30ED65B9163F}" type="presParOf" srcId="{488F24A6-969A-4AB6-8E48-2E10476C5CFA}" destId="{E1E53C59-0ABB-411A-AC11-048697B84AA5}" srcOrd="2" destOrd="0" presId="urn:microsoft.com/office/officeart/2005/8/layout/orgChart1"/>
    <dgm:cxn modelId="{7F39CF8C-D714-4D05-B265-BFC131D47527}" type="presParOf" srcId="{032E771A-DD5A-42A7-B89F-43C685A58DEC}" destId="{2A98338C-22AE-46F9-A316-521A3D55E30E}" srcOrd="2" destOrd="0" presId="urn:microsoft.com/office/officeart/2005/8/layout/orgChart1"/>
    <dgm:cxn modelId="{EB8555A9-1DCD-4403-8EBC-10FD2CCC7FB0}" type="presParOf" srcId="{32667965-02F9-4C27-90A1-71F0866887AB}" destId="{D168DDC2-B4FD-413C-AE16-E6183FEE3C20}" srcOrd="2" destOrd="0" presId="urn:microsoft.com/office/officeart/2005/8/layout/orgChart1"/>
    <dgm:cxn modelId="{716DA138-4B16-4DAB-BC02-3AD25C47709F}" type="presParOf" srcId="{84655CA2-AF79-4173-A33A-978EC3882450}" destId="{E7F26694-1E66-4CA6-8661-ED216A58BB52}" srcOrd="1" destOrd="0" presId="urn:microsoft.com/office/officeart/2005/8/layout/orgChart1"/>
    <dgm:cxn modelId="{18958733-F659-4CA3-8EFA-E6B29B88CF10}" type="presParOf" srcId="{E7F26694-1E66-4CA6-8661-ED216A58BB52}" destId="{F9094E90-EC4F-4713-827F-245734577D21}" srcOrd="0" destOrd="0" presId="urn:microsoft.com/office/officeart/2005/8/layout/orgChart1"/>
    <dgm:cxn modelId="{3D23BF4B-9451-49F9-92EC-AA7BEC7300A9}" type="presParOf" srcId="{F9094E90-EC4F-4713-827F-245734577D21}" destId="{B080189E-F8A1-4E2B-9CC8-D60763DC40CC}" srcOrd="0" destOrd="0" presId="urn:microsoft.com/office/officeart/2005/8/layout/orgChart1"/>
    <dgm:cxn modelId="{3BA054AE-8D10-48C5-96B6-E0038A664817}" type="presParOf" srcId="{F9094E90-EC4F-4713-827F-245734577D21}" destId="{CFE532E9-E9E1-497B-A0CD-F912452648C2}" srcOrd="1" destOrd="0" presId="urn:microsoft.com/office/officeart/2005/8/layout/orgChart1"/>
    <dgm:cxn modelId="{A8194E29-B798-4935-BEBA-0AB958B2D851}" type="presParOf" srcId="{E7F26694-1E66-4CA6-8661-ED216A58BB52}" destId="{1EF88DE4-E285-4482-83C5-73311A27C414}" srcOrd="1" destOrd="0" presId="urn:microsoft.com/office/officeart/2005/8/layout/orgChart1"/>
    <dgm:cxn modelId="{46DA7830-9055-4CDC-90B9-ED71B7E7322E}" type="presParOf" srcId="{E7F26694-1E66-4CA6-8661-ED216A58BB52}" destId="{3E210C02-2480-4B86-B284-C46D6F6BE620}" srcOrd="2" destOrd="0" presId="urn:microsoft.com/office/officeart/2005/8/layout/orgChart1"/>
    <dgm:cxn modelId="{F19FE18B-2F08-42CA-B2B9-B497883EA003}" type="presParOf" srcId="{84655CA2-AF79-4173-A33A-978EC3882450}" destId="{219D39EA-93AD-4C6B-A417-A6C36381D59D}" srcOrd="2" destOrd="0" presId="urn:microsoft.com/office/officeart/2005/8/layout/orgChart1"/>
    <dgm:cxn modelId="{866F1868-0C70-495B-B73D-C4BC706EFF2E}" type="presParOf" srcId="{219D39EA-93AD-4C6B-A417-A6C36381D59D}" destId="{0681A36D-AB95-44A2-8285-248F081E1EA7}" srcOrd="0" destOrd="0" presId="urn:microsoft.com/office/officeart/2005/8/layout/orgChart1"/>
    <dgm:cxn modelId="{0C830DDE-9CDD-4C67-841D-969E95E3940F}" type="presParOf" srcId="{0681A36D-AB95-44A2-8285-248F081E1EA7}" destId="{26061FC2-02CE-4975-8513-60C0ED2F5524}" srcOrd="0" destOrd="0" presId="urn:microsoft.com/office/officeart/2005/8/layout/orgChart1"/>
    <dgm:cxn modelId="{32572DEF-9135-4D9A-8B08-18E2BD2F80A8}" type="presParOf" srcId="{0681A36D-AB95-44A2-8285-248F081E1EA7}" destId="{5982AF74-6722-4099-99D8-347EA8B491B4}" srcOrd="1" destOrd="0" presId="urn:microsoft.com/office/officeart/2005/8/layout/orgChart1"/>
    <dgm:cxn modelId="{BF68FD9E-299C-4288-AA73-EA1EBED4AB65}" type="presParOf" srcId="{219D39EA-93AD-4C6B-A417-A6C36381D59D}" destId="{77304E72-68FD-4D8F-ACD5-D47B9A8557BE}" srcOrd="1" destOrd="0" presId="urn:microsoft.com/office/officeart/2005/8/layout/orgChart1"/>
    <dgm:cxn modelId="{5BF4970B-14F3-4003-A210-0F2DF52C5E05}" type="presParOf" srcId="{77304E72-68FD-4D8F-ACD5-D47B9A8557BE}" destId="{53F16558-0442-4EE2-B9D9-00E5C44EBB52}" srcOrd="0" destOrd="0" presId="urn:microsoft.com/office/officeart/2005/8/layout/orgChart1"/>
    <dgm:cxn modelId="{5FEB1248-E36A-4F7F-98EB-CA781B45DA7E}" type="presParOf" srcId="{77304E72-68FD-4D8F-ACD5-D47B9A8557BE}" destId="{E57B92D1-99CF-42B7-8169-E37E6F9DF05B}" srcOrd="1" destOrd="0" presId="urn:microsoft.com/office/officeart/2005/8/layout/orgChart1"/>
    <dgm:cxn modelId="{73EF0E12-2F76-485A-9D89-6D4BEB5B961D}" type="presParOf" srcId="{E57B92D1-99CF-42B7-8169-E37E6F9DF05B}" destId="{A7D597AF-850C-49C1-82F0-AFE9FFE4C007}" srcOrd="0" destOrd="0" presId="urn:microsoft.com/office/officeart/2005/8/layout/orgChart1"/>
    <dgm:cxn modelId="{D1CCE61A-8167-43D7-8F20-809006DAE8F6}" type="presParOf" srcId="{A7D597AF-850C-49C1-82F0-AFE9FFE4C007}" destId="{02E1B064-658A-418F-920F-0EBEAD79A534}" srcOrd="0" destOrd="0" presId="urn:microsoft.com/office/officeart/2005/8/layout/orgChart1"/>
    <dgm:cxn modelId="{EA8CABDA-167E-4277-8B90-50E73CC3AD94}" type="presParOf" srcId="{A7D597AF-850C-49C1-82F0-AFE9FFE4C007}" destId="{4B27ADE0-A27A-4371-9699-4D0C30827618}" srcOrd="1" destOrd="0" presId="urn:microsoft.com/office/officeart/2005/8/layout/orgChart1"/>
    <dgm:cxn modelId="{B6522966-3C13-46FE-B5EA-13ED99146554}" type="presParOf" srcId="{E57B92D1-99CF-42B7-8169-E37E6F9DF05B}" destId="{DBC6DFEC-87D5-40B1-B6A5-6498B6120EC9}" srcOrd="1" destOrd="0" presId="urn:microsoft.com/office/officeart/2005/8/layout/orgChart1"/>
    <dgm:cxn modelId="{6DF51BFC-8359-4A63-8A3C-A49C6A22F188}" type="presParOf" srcId="{E57B92D1-99CF-42B7-8169-E37E6F9DF05B}" destId="{6E580AB7-0EDB-4088-9820-D43571DFD8F4}" srcOrd="2" destOrd="0" presId="urn:microsoft.com/office/officeart/2005/8/layout/orgChart1"/>
    <dgm:cxn modelId="{4B1A23FC-9DCC-4B00-AAAF-DA04417AAA67}" type="presParOf" srcId="{219D39EA-93AD-4C6B-A417-A6C36381D59D}" destId="{CBFEF56D-BACC-4DA1-B546-64224708DE0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AD5AB5-6C9B-40BF-B175-B7927715F57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520688A6-0BBA-444B-9ABC-E09DBC2E0517}">
      <dgm:prSet phldrT="[Text]"/>
      <dgm:spPr/>
      <dgm:t>
        <a:bodyPr/>
        <a:lstStyle/>
        <a:p>
          <a:r>
            <a:rPr lang="en-GB" dirty="0" smtClean="0"/>
            <a:t>Greater London Council</a:t>
          </a:r>
          <a:endParaRPr lang="en-GB" dirty="0"/>
        </a:p>
      </dgm:t>
    </dgm:pt>
    <dgm:pt modelId="{7FC61BE6-F121-46B3-9335-3812FB5BAA6B}" type="parTrans" cxnId="{38C8493C-1252-4985-9811-B8AA29486578}">
      <dgm:prSet/>
      <dgm:spPr/>
      <dgm:t>
        <a:bodyPr/>
        <a:lstStyle/>
        <a:p>
          <a:endParaRPr lang="en-GB"/>
        </a:p>
      </dgm:t>
    </dgm:pt>
    <dgm:pt modelId="{064B9FF1-99A9-4021-B014-89C1E252B739}" type="sibTrans" cxnId="{38C8493C-1252-4985-9811-B8AA29486578}">
      <dgm:prSet/>
      <dgm:spPr/>
      <dgm:t>
        <a:bodyPr/>
        <a:lstStyle/>
        <a:p>
          <a:endParaRPr lang="en-GB"/>
        </a:p>
      </dgm:t>
    </dgm:pt>
    <dgm:pt modelId="{2D77474D-298D-402E-8DEF-48924B31455F}">
      <dgm:prSet phldrT="[Text]"/>
      <dgm:spPr/>
      <dgm:t>
        <a:bodyPr/>
        <a:lstStyle/>
        <a:p>
          <a:r>
            <a:rPr lang="en-GB" dirty="0" smtClean="0"/>
            <a:t>London Boroughs</a:t>
          </a:r>
          <a:endParaRPr lang="en-GB" dirty="0"/>
        </a:p>
      </dgm:t>
    </dgm:pt>
    <dgm:pt modelId="{1337BE55-41AC-457F-B2CA-65DC3092A75F}" type="parTrans" cxnId="{828204B0-FD82-4E69-94CC-54EF888B7753}">
      <dgm:prSet/>
      <dgm:spPr/>
      <dgm:t>
        <a:bodyPr/>
        <a:lstStyle/>
        <a:p>
          <a:endParaRPr lang="en-GB"/>
        </a:p>
      </dgm:t>
    </dgm:pt>
    <dgm:pt modelId="{FFBBC77E-4D98-4B11-8524-CFC8ED961476}" type="sibTrans" cxnId="{828204B0-FD82-4E69-94CC-54EF888B7753}">
      <dgm:prSet/>
      <dgm:spPr/>
      <dgm:t>
        <a:bodyPr/>
        <a:lstStyle/>
        <a:p>
          <a:endParaRPr lang="en-GB"/>
        </a:p>
      </dgm:t>
    </dgm:pt>
    <dgm:pt modelId="{460ED7AC-931E-4B1D-91D0-76947E7CA6A7}">
      <dgm:prSet phldrT="[Text]"/>
      <dgm:spPr/>
      <dgm:t>
        <a:bodyPr/>
        <a:lstStyle/>
        <a:p>
          <a:r>
            <a:rPr lang="en-GB" dirty="0" smtClean="0"/>
            <a:t>County Councils</a:t>
          </a:r>
          <a:endParaRPr lang="en-GB" dirty="0"/>
        </a:p>
      </dgm:t>
    </dgm:pt>
    <dgm:pt modelId="{68FF2C97-0B88-449A-9150-72F2F97F55AD}" type="parTrans" cxnId="{AA609E72-EEF0-4E59-A591-E8D8EEA11941}">
      <dgm:prSet/>
      <dgm:spPr/>
      <dgm:t>
        <a:bodyPr/>
        <a:lstStyle/>
        <a:p>
          <a:endParaRPr lang="en-GB"/>
        </a:p>
      </dgm:t>
    </dgm:pt>
    <dgm:pt modelId="{6BD72ADB-63C4-4493-B8F1-6F353F8C1D76}" type="sibTrans" cxnId="{AA609E72-EEF0-4E59-A591-E8D8EEA11941}">
      <dgm:prSet/>
      <dgm:spPr/>
      <dgm:t>
        <a:bodyPr/>
        <a:lstStyle/>
        <a:p>
          <a:endParaRPr lang="en-GB"/>
        </a:p>
      </dgm:t>
    </dgm:pt>
    <dgm:pt modelId="{8A16C45C-F9DD-4435-8546-D4F71AB9B416}">
      <dgm:prSet/>
      <dgm:spPr/>
      <dgm:t>
        <a:bodyPr/>
        <a:lstStyle/>
        <a:p>
          <a:r>
            <a:rPr lang="en-GB" dirty="0" smtClean="0"/>
            <a:t>County Districts</a:t>
          </a:r>
          <a:endParaRPr lang="en-GB" dirty="0"/>
        </a:p>
      </dgm:t>
    </dgm:pt>
    <dgm:pt modelId="{84FFBF5B-EA0C-4B25-9294-782EF9DAD942}" type="parTrans" cxnId="{B698917C-278A-4FAE-93F3-C08B35BE6BFE}">
      <dgm:prSet/>
      <dgm:spPr/>
      <dgm:t>
        <a:bodyPr/>
        <a:lstStyle/>
        <a:p>
          <a:endParaRPr lang="en-GB"/>
        </a:p>
      </dgm:t>
    </dgm:pt>
    <dgm:pt modelId="{09B5DC5D-D69E-4C86-B8F7-375F46755E32}" type="sibTrans" cxnId="{B698917C-278A-4FAE-93F3-C08B35BE6BFE}">
      <dgm:prSet/>
      <dgm:spPr/>
      <dgm:t>
        <a:bodyPr/>
        <a:lstStyle/>
        <a:p>
          <a:endParaRPr lang="en-GB"/>
        </a:p>
      </dgm:t>
    </dgm:pt>
    <dgm:pt modelId="{B014561B-5F6D-40DB-8C5F-EEF353328610}">
      <dgm:prSet phldrT="[Text]"/>
      <dgm:spPr/>
      <dgm:t>
        <a:bodyPr/>
        <a:lstStyle/>
        <a:p>
          <a:r>
            <a:rPr lang="en-GB" dirty="0"/>
            <a:t/>
          </a:r>
          <a:br>
            <a:rPr lang="en-GB" dirty="0"/>
          </a:br>
          <a:r>
            <a:rPr lang="en-GB" dirty="0" smtClean="0"/>
            <a:t>Metropolitan Counties</a:t>
          </a:r>
          <a:endParaRPr lang="en-GB" dirty="0"/>
        </a:p>
      </dgm:t>
    </dgm:pt>
    <dgm:pt modelId="{0E147609-2C3F-4B39-8235-23DCBD228E73}" type="parTrans" cxnId="{527AF483-D01E-4A85-9644-2B18F8BD21BE}">
      <dgm:prSet/>
      <dgm:spPr/>
      <dgm:t>
        <a:bodyPr/>
        <a:lstStyle/>
        <a:p>
          <a:endParaRPr lang="en-GB"/>
        </a:p>
      </dgm:t>
    </dgm:pt>
    <dgm:pt modelId="{FD80DF5F-6D47-4BE8-8E01-B59653ED8C8A}" type="sibTrans" cxnId="{527AF483-D01E-4A85-9644-2B18F8BD21BE}">
      <dgm:prSet/>
      <dgm:spPr/>
      <dgm:t>
        <a:bodyPr/>
        <a:lstStyle/>
        <a:p>
          <a:endParaRPr lang="en-GB"/>
        </a:p>
      </dgm:t>
    </dgm:pt>
    <dgm:pt modelId="{B9BA7142-8FE8-4774-95F3-AA539DA1B047}">
      <dgm:prSet/>
      <dgm:spPr/>
      <dgm:t>
        <a:bodyPr/>
        <a:lstStyle/>
        <a:p>
          <a:r>
            <a:rPr lang="en-GB" dirty="0" smtClean="0"/>
            <a:t>Metropolitan Districts</a:t>
          </a:r>
          <a:endParaRPr lang="en-GB" dirty="0"/>
        </a:p>
      </dgm:t>
    </dgm:pt>
    <dgm:pt modelId="{4064ED2B-FAB6-46FC-A171-EF5C64C6F43A}" type="parTrans" cxnId="{9D6E26AF-60ED-43A6-938E-7C094DFE22FD}">
      <dgm:prSet/>
      <dgm:spPr/>
      <dgm:t>
        <a:bodyPr/>
        <a:lstStyle/>
        <a:p>
          <a:endParaRPr lang="en-GB"/>
        </a:p>
      </dgm:t>
    </dgm:pt>
    <dgm:pt modelId="{94D14518-D0F6-4066-AA18-E4AA6AC1C1DF}" type="sibTrans" cxnId="{9D6E26AF-60ED-43A6-938E-7C094DFE22FD}">
      <dgm:prSet/>
      <dgm:spPr/>
      <dgm:t>
        <a:bodyPr/>
        <a:lstStyle/>
        <a:p>
          <a:endParaRPr lang="en-GB"/>
        </a:p>
      </dgm:t>
    </dgm:pt>
    <dgm:pt modelId="{F51CB42C-1A6A-42DE-8D50-3CC9B89D0A32}">
      <dgm:prSet/>
      <dgm:spPr/>
      <dgm:t>
        <a:bodyPr/>
        <a:lstStyle/>
        <a:p>
          <a:r>
            <a:rPr lang="en-GB" dirty="0" smtClean="0"/>
            <a:t>Some Parishes</a:t>
          </a:r>
          <a:endParaRPr lang="en-GB" dirty="0"/>
        </a:p>
      </dgm:t>
    </dgm:pt>
    <dgm:pt modelId="{0C7EBC0E-7CF8-473E-A365-62F17FB455F9}" type="parTrans" cxnId="{00A8D897-F49F-4A92-9518-83E48B047F15}">
      <dgm:prSet/>
      <dgm:spPr/>
      <dgm:t>
        <a:bodyPr/>
        <a:lstStyle/>
        <a:p>
          <a:endParaRPr lang="en-GB"/>
        </a:p>
      </dgm:t>
    </dgm:pt>
    <dgm:pt modelId="{099CBCA6-5C9B-43BD-BCB1-3CE35FA78D4D}" type="sibTrans" cxnId="{00A8D897-F49F-4A92-9518-83E48B047F15}">
      <dgm:prSet/>
      <dgm:spPr/>
      <dgm:t>
        <a:bodyPr/>
        <a:lstStyle/>
        <a:p>
          <a:endParaRPr lang="en-GB"/>
        </a:p>
      </dgm:t>
    </dgm:pt>
    <dgm:pt modelId="{33344925-EDD0-4B43-B2D6-4CE61BF08887}" type="pres">
      <dgm:prSet presAssocID="{97AD5AB5-6C9B-40BF-B175-B7927715F573}" presName="hierChild1" presStyleCnt="0">
        <dgm:presLayoutVars>
          <dgm:orgChart val="1"/>
          <dgm:chPref val="1"/>
          <dgm:dir/>
          <dgm:animOne val="branch"/>
          <dgm:animLvl val="lvl"/>
          <dgm:resizeHandles/>
        </dgm:presLayoutVars>
      </dgm:prSet>
      <dgm:spPr/>
      <dgm:t>
        <a:bodyPr/>
        <a:lstStyle/>
        <a:p>
          <a:endParaRPr lang="en-GB"/>
        </a:p>
      </dgm:t>
    </dgm:pt>
    <dgm:pt modelId="{6E858C70-EBEF-4374-B614-8D101FA18A5B}" type="pres">
      <dgm:prSet presAssocID="{520688A6-0BBA-444B-9ABC-E09DBC2E0517}" presName="hierRoot1" presStyleCnt="0">
        <dgm:presLayoutVars>
          <dgm:hierBranch val="init"/>
        </dgm:presLayoutVars>
      </dgm:prSet>
      <dgm:spPr/>
    </dgm:pt>
    <dgm:pt modelId="{B11FB31B-E140-43E4-88F6-5CF4102E90E7}" type="pres">
      <dgm:prSet presAssocID="{520688A6-0BBA-444B-9ABC-E09DBC2E0517}" presName="rootComposite1" presStyleCnt="0"/>
      <dgm:spPr/>
    </dgm:pt>
    <dgm:pt modelId="{5397C7CA-E236-4F13-A57E-18450262A253}" type="pres">
      <dgm:prSet presAssocID="{520688A6-0BBA-444B-9ABC-E09DBC2E0517}" presName="rootText1" presStyleLbl="node0" presStyleIdx="0" presStyleCnt="3">
        <dgm:presLayoutVars>
          <dgm:chPref val="3"/>
        </dgm:presLayoutVars>
      </dgm:prSet>
      <dgm:spPr/>
      <dgm:t>
        <a:bodyPr/>
        <a:lstStyle/>
        <a:p>
          <a:endParaRPr lang="en-GB"/>
        </a:p>
      </dgm:t>
    </dgm:pt>
    <dgm:pt modelId="{62E3B33A-F909-46CC-9160-9ED29998784B}" type="pres">
      <dgm:prSet presAssocID="{520688A6-0BBA-444B-9ABC-E09DBC2E0517}" presName="rootConnector1" presStyleLbl="node1" presStyleIdx="0" presStyleCnt="0"/>
      <dgm:spPr/>
      <dgm:t>
        <a:bodyPr/>
        <a:lstStyle/>
        <a:p>
          <a:endParaRPr lang="en-GB"/>
        </a:p>
      </dgm:t>
    </dgm:pt>
    <dgm:pt modelId="{D9020D3C-9860-4C58-811E-79B9A149DE5C}" type="pres">
      <dgm:prSet presAssocID="{520688A6-0BBA-444B-9ABC-E09DBC2E0517}" presName="hierChild2" presStyleCnt="0"/>
      <dgm:spPr/>
    </dgm:pt>
    <dgm:pt modelId="{5A279EFB-8C4A-4443-BFB0-9258C3C1CE82}" type="pres">
      <dgm:prSet presAssocID="{1337BE55-41AC-457F-B2CA-65DC3092A75F}" presName="Name37" presStyleLbl="parChTrans1D2" presStyleIdx="0" presStyleCnt="3"/>
      <dgm:spPr/>
      <dgm:t>
        <a:bodyPr/>
        <a:lstStyle/>
        <a:p>
          <a:endParaRPr lang="en-GB"/>
        </a:p>
      </dgm:t>
    </dgm:pt>
    <dgm:pt modelId="{8D467C7B-965D-4BE9-95C3-904C470EC577}" type="pres">
      <dgm:prSet presAssocID="{2D77474D-298D-402E-8DEF-48924B31455F}" presName="hierRoot2" presStyleCnt="0">
        <dgm:presLayoutVars>
          <dgm:hierBranch val="init"/>
        </dgm:presLayoutVars>
      </dgm:prSet>
      <dgm:spPr/>
    </dgm:pt>
    <dgm:pt modelId="{FC2307EE-02DB-4E8B-BF3B-B6616B6A04D5}" type="pres">
      <dgm:prSet presAssocID="{2D77474D-298D-402E-8DEF-48924B31455F}" presName="rootComposite" presStyleCnt="0"/>
      <dgm:spPr/>
    </dgm:pt>
    <dgm:pt modelId="{85176079-4BA2-4B2F-B816-0C54359B395F}" type="pres">
      <dgm:prSet presAssocID="{2D77474D-298D-402E-8DEF-48924B31455F}" presName="rootText" presStyleLbl="node2" presStyleIdx="0" presStyleCnt="3">
        <dgm:presLayoutVars>
          <dgm:chPref val="3"/>
        </dgm:presLayoutVars>
      </dgm:prSet>
      <dgm:spPr/>
      <dgm:t>
        <a:bodyPr/>
        <a:lstStyle/>
        <a:p>
          <a:endParaRPr lang="en-GB"/>
        </a:p>
      </dgm:t>
    </dgm:pt>
    <dgm:pt modelId="{590DBA77-47AB-44CB-B382-54F22E0C8B94}" type="pres">
      <dgm:prSet presAssocID="{2D77474D-298D-402E-8DEF-48924B31455F}" presName="rootConnector" presStyleLbl="node2" presStyleIdx="0" presStyleCnt="3"/>
      <dgm:spPr/>
      <dgm:t>
        <a:bodyPr/>
        <a:lstStyle/>
        <a:p>
          <a:endParaRPr lang="en-GB"/>
        </a:p>
      </dgm:t>
    </dgm:pt>
    <dgm:pt modelId="{4FB069B5-C403-4175-84E6-01E17679577E}" type="pres">
      <dgm:prSet presAssocID="{2D77474D-298D-402E-8DEF-48924B31455F}" presName="hierChild4" presStyleCnt="0"/>
      <dgm:spPr/>
    </dgm:pt>
    <dgm:pt modelId="{BD38482B-24DF-492D-AF06-9A48C182F9FD}" type="pres">
      <dgm:prSet presAssocID="{2D77474D-298D-402E-8DEF-48924B31455F}" presName="hierChild5" presStyleCnt="0"/>
      <dgm:spPr/>
    </dgm:pt>
    <dgm:pt modelId="{8DB75CB4-00AD-4B1B-81D5-DB714F38C5A8}" type="pres">
      <dgm:prSet presAssocID="{520688A6-0BBA-444B-9ABC-E09DBC2E0517}" presName="hierChild3" presStyleCnt="0"/>
      <dgm:spPr/>
    </dgm:pt>
    <dgm:pt modelId="{9FB38B21-C9AB-4BDE-BF4A-AF24D05920D2}" type="pres">
      <dgm:prSet presAssocID="{460ED7AC-931E-4B1D-91D0-76947E7CA6A7}" presName="hierRoot1" presStyleCnt="0">
        <dgm:presLayoutVars>
          <dgm:hierBranch val="init"/>
        </dgm:presLayoutVars>
      </dgm:prSet>
      <dgm:spPr/>
    </dgm:pt>
    <dgm:pt modelId="{9BF45BA4-182E-4958-AABE-661ACF99CF65}" type="pres">
      <dgm:prSet presAssocID="{460ED7AC-931E-4B1D-91D0-76947E7CA6A7}" presName="rootComposite1" presStyleCnt="0"/>
      <dgm:spPr/>
    </dgm:pt>
    <dgm:pt modelId="{CA8ACB06-A863-493E-B862-F75D1B74D931}" type="pres">
      <dgm:prSet presAssocID="{460ED7AC-931E-4B1D-91D0-76947E7CA6A7}" presName="rootText1" presStyleLbl="node0" presStyleIdx="1" presStyleCnt="3">
        <dgm:presLayoutVars>
          <dgm:chPref val="3"/>
        </dgm:presLayoutVars>
      </dgm:prSet>
      <dgm:spPr/>
      <dgm:t>
        <a:bodyPr/>
        <a:lstStyle/>
        <a:p>
          <a:endParaRPr lang="en-GB"/>
        </a:p>
      </dgm:t>
    </dgm:pt>
    <dgm:pt modelId="{40998914-3223-419B-8B92-FAE03CC06E14}" type="pres">
      <dgm:prSet presAssocID="{460ED7AC-931E-4B1D-91D0-76947E7CA6A7}" presName="rootConnector1" presStyleLbl="node1" presStyleIdx="0" presStyleCnt="0"/>
      <dgm:spPr/>
      <dgm:t>
        <a:bodyPr/>
        <a:lstStyle/>
        <a:p>
          <a:endParaRPr lang="en-GB"/>
        </a:p>
      </dgm:t>
    </dgm:pt>
    <dgm:pt modelId="{99D620AA-2DFF-407D-878A-633D0A023B22}" type="pres">
      <dgm:prSet presAssocID="{460ED7AC-931E-4B1D-91D0-76947E7CA6A7}" presName="hierChild2" presStyleCnt="0"/>
      <dgm:spPr/>
    </dgm:pt>
    <dgm:pt modelId="{CFDE3BFF-DB4B-4B44-AD4A-390FC83EC6BB}" type="pres">
      <dgm:prSet presAssocID="{84FFBF5B-EA0C-4B25-9294-782EF9DAD942}" presName="Name37" presStyleLbl="parChTrans1D2" presStyleIdx="1" presStyleCnt="3"/>
      <dgm:spPr/>
      <dgm:t>
        <a:bodyPr/>
        <a:lstStyle/>
        <a:p>
          <a:endParaRPr lang="en-GB"/>
        </a:p>
      </dgm:t>
    </dgm:pt>
    <dgm:pt modelId="{636F98B7-C6B5-4CF2-84A2-1A2065ABF1E2}" type="pres">
      <dgm:prSet presAssocID="{8A16C45C-F9DD-4435-8546-D4F71AB9B416}" presName="hierRoot2" presStyleCnt="0">
        <dgm:presLayoutVars>
          <dgm:hierBranch val="init"/>
        </dgm:presLayoutVars>
      </dgm:prSet>
      <dgm:spPr/>
    </dgm:pt>
    <dgm:pt modelId="{81A34BFC-1196-4934-96E5-20C460C3FDB8}" type="pres">
      <dgm:prSet presAssocID="{8A16C45C-F9DD-4435-8546-D4F71AB9B416}" presName="rootComposite" presStyleCnt="0"/>
      <dgm:spPr/>
    </dgm:pt>
    <dgm:pt modelId="{0BC6764C-02B9-4596-A70F-8B79B56F17BD}" type="pres">
      <dgm:prSet presAssocID="{8A16C45C-F9DD-4435-8546-D4F71AB9B416}" presName="rootText" presStyleLbl="node2" presStyleIdx="1" presStyleCnt="3">
        <dgm:presLayoutVars>
          <dgm:chPref val="3"/>
        </dgm:presLayoutVars>
      </dgm:prSet>
      <dgm:spPr/>
      <dgm:t>
        <a:bodyPr/>
        <a:lstStyle/>
        <a:p>
          <a:endParaRPr lang="en-GB"/>
        </a:p>
      </dgm:t>
    </dgm:pt>
    <dgm:pt modelId="{F421E856-4C31-4736-AFD0-8877B1FB8E74}" type="pres">
      <dgm:prSet presAssocID="{8A16C45C-F9DD-4435-8546-D4F71AB9B416}" presName="rootConnector" presStyleLbl="node2" presStyleIdx="1" presStyleCnt="3"/>
      <dgm:spPr/>
      <dgm:t>
        <a:bodyPr/>
        <a:lstStyle/>
        <a:p>
          <a:endParaRPr lang="en-GB"/>
        </a:p>
      </dgm:t>
    </dgm:pt>
    <dgm:pt modelId="{07C12D80-AFA0-46D1-9E58-C009C5E8F30F}" type="pres">
      <dgm:prSet presAssocID="{8A16C45C-F9DD-4435-8546-D4F71AB9B416}" presName="hierChild4" presStyleCnt="0"/>
      <dgm:spPr/>
    </dgm:pt>
    <dgm:pt modelId="{1C98F9FE-F374-462E-967C-98F3AF72A3CD}" type="pres">
      <dgm:prSet presAssocID="{0C7EBC0E-7CF8-473E-A365-62F17FB455F9}" presName="Name37" presStyleLbl="parChTrans1D3" presStyleIdx="0" presStyleCnt="1"/>
      <dgm:spPr/>
      <dgm:t>
        <a:bodyPr/>
        <a:lstStyle/>
        <a:p>
          <a:endParaRPr lang="en-GB"/>
        </a:p>
      </dgm:t>
    </dgm:pt>
    <dgm:pt modelId="{ED36B1C0-FF76-4422-8A57-E793C8B53858}" type="pres">
      <dgm:prSet presAssocID="{F51CB42C-1A6A-42DE-8D50-3CC9B89D0A32}" presName="hierRoot2" presStyleCnt="0">
        <dgm:presLayoutVars>
          <dgm:hierBranch val="init"/>
        </dgm:presLayoutVars>
      </dgm:prSet>
      <dgm:spPr/>
    </dgm:pt>
    <dgm:pt modelId="{BA23BF2A-A88F-49E7-B3CE-C2F616B8068B}" type="pres">
      <dgm:prSet presAssocID="{F51CB42C-1A6A-42DE-8D50-3CC9B89D0A32}" presName="rootComposite" presStyleCnt="0"/>
      <dgm:spPr/>
    </dgm:pt>
    <dgm:pt modelId="{D27C2BAA-0B4A-47D5-AAF7-8A172C360E37}" type="pres">
      <dgm:prSet presAssocID="{F51CB42C-1A6A-42DE-8D50-3CC9B89D0A32}" presName="rootText" presStyleLbl="node3" presStyleIdx="0" presStyleCnt="1">
        <dgm:presLayoutVars>
          <dgm:chPref val="3"/>
        </dgm:presLayoutVars>
      </dgm:prSet>
      <dgm:spPr/>
      <dgm:t>
        <a:bodyPr/>
        <a:lstStyle/>
        <a:p>
          <a:endParaRPr lang="en-GB"/>
        </a:p>
      </dgm:t>
    </dgm:pt>
    <dgm:pt modelId="{2EA9B047-F775-44E2-863A-97FEB6AD2B29}" type="pres">
      <dgm:prSet presAssocID="{F51CB42C-1A6A-42DE-8D50-3CC9B89D0A32}" presName="rootConnector" presStyleLbl="node3" presStyleIdx="0" presStyleCnt="1"/>
      <dgm:spPr/>
      <dgm:t>
        <a:bodyPr/>
        <a:lstStyle/>
        <a:p>
          <a:endParaRPr lang="en-GB"/>
        </a:p>
      </dgm:t>
    </dgm:pt>
    <dgm:pt modelId="{DCC235B9-CEA8-4F52-BB8C-820BC8EC4D73}" type="pres">
      <dgm:prSet presAssocID="{F51CB42C-1A6A-42DE-8D50-3CC9B89D0A32}" presName="hierChild4" presStyleCnt="0"/>
      <dgm:spPr/>
    </dgm:pt>
    <dgm:pt modelId="{0C8B2367-E3B4-4A5C-B655-54EE11F9D9EE}" type="pres">
      <dgm:prSet presAssocID="{F51CB42C-1A6A-42DE-8D50-3CC9B89D0A32}" presName="hierChild5" presStyleCnt="0"/>
      <dgm:spPr/>
    </dgm:pt>
    <dgm:pt modelId="{EC1FD099-EC47-4E72-BAA7-8C070544236A}" type="pres">
      <dgm:prSet presAssocID="{8A16C45C-F9DD-4435-8546-D4F71AB9B416}" presName="hierChild5" presStyleCnt="0"/>
      <dgm:spPr/>
    </dgm:pt>
    <dgm:pt modelId="{B6E79245-1CC0-4D17-9142-8746039CCB4B}" type="pres">
      <dgm:prSet presAssocID="{460ED7AC-931E-4B1D-91D0-76947E7CA6A7}" presName="hierChild3" presStyleCnt="0"/>
      <dgm:spPr/>
    </dgm:pt>
    <dgm:pt modelId="{CDF500F2-F07C-46FE-8D8F-B4F1C60C84EC}" type="pres">
      <dgm:prSet presAssocID="{B014561B-5F6D-40DB-8C5F-EEF353328610}" presName="hierRoot1" presStyleCnt="0">
        <dgm:presLayoutVars>
          <dgm:hierBranch val="init"/>
        </dgm:presLayoutVars>
      </dgm:prSet>
      <dgm:spPr/>
    </dgm:pt>
    <dgm:pt modelId="{0DE55B15-5855-4063-BDDE-CDE86DECB7FE}" type="pres">
      <dgm:prSet presAssocID="{B014561B-5F6D-40DB-8C5F-EEF353328610}" presName="rootComposite1" presStyleCnt="0"/>
      <dgm:spPr/>
    </dgm:pt>
    <dgm:pt modelId="{FBF1D9C9-7DBF-480C-9B2D-57DA0D9878D6}" type="pres">
      <dgm:prSet presAssocID="{B014561B-5F6D-40DB-8C5F-EEF353328610}" presName="rootText1" presStyleLbl="node0" presStyleIdx="2" presStyleCnt="3">
        <dgm:presLayoutVars>
          <dgm:chPref val="3"/>
        </dgm:presLayoutVars>
      </dgm:prSet>
      <dgm:spPr/>
      <dgm:t>
        <a:bodyPr/>
        <a:lstStyle/>
        <a:p>
          <a:endParaRPr lang="en-GB"/>
        </a:p>
      </dgm:t>
    </dgm:pt>
    <dgm:pt modelId="{D312B113-C8CA-4B3D-9A21-2DDDE18C4CD7}" type="pres">
      <dgm:prSet presAssocID="{B014561B-5F6D-40DB-8C5F-EEF353328610}" presName="rootConnector1" presStyleLbl="node1" presStyleIdx="0" presStyleCnt="0"/>
      <dgm:spPr/>
      <dgm:t>
        <a:bodyPr/>
        <a:lstStyle/>
        <a:p>
          <a:endParaRPr lang="en-GB"/>
        </a:p>
      </dgm:t>
    </dgm:pt>
    <dgm:pt modelId="{EA3DFCD6-BD45-4101-B464-969D41620E5D}" type="pres">
      <dgm:prSet presAssocID="{B014561B-5F6D-40DB-8C5F-EEF353328610}" presName="hierChild2" presStyleCnt="0"/>
      <dgm:spPr/>
    </dgm:pt>
    <dgm:pt modelId="{2BB2889F-9645-40E9-A8A9-A6661649EFC9}" type="pres">
      <dgm:prSet presAssocID="{4064ED2B-FAB6-46FC-A171-EF5C64C6F43A}" presName="Name37" presStyleLbl="parChTrans1D2" presStyleIdx="2" presStyleCnt="3"/>
      <dgm:spPr/>
      <dgm:t>
        <a:bodyPr/>
        <a:lstStyle/>
        <a:p>
          <a:endParaRPr lang="en-GB"/>
        </a:p>
      </dgm:t>
    </dgm:pt>
    <dgm:pt modelId="{750AC258-D7C3-430D-84D2-6DB1C7DE579E}" type="pres">
      <dgm:prSet presAssocID="{B9BA7142-8FE8-4774-95F3-AA539DA1B047}" presName="hierRoot2" presStyleCnt="0">
        <dgm:presLayoutVars>
          <dgm:hierBranch val="init"/>
        </dgm:presLayoutVars>
      </dgm:prSet>
      <dgm:spPr/>
    </dgm:pt>
    <dgm:pt modelId="{DF00D113-2957-4E8F-B30A-C4431F63252C}" type="pres">
      <dgm:prSet presAssocID="{B9BA7142-8FE8-4774-95F3-AA539DA1B047}" presName="rootComposite" presStyleCnt="0"/>
      <dgm:spPr/>
    </dgm:pt>
    <dgm:pt modelId="{C1A5383B-A379-4685-BF0C-D0C2CA681FEC}" type="pres">
      <dgm:prSet presAssocID="{B9BA7142-8FE8-4774-95F3-AA539DA1B047}" presName="rootText" presStyleLbl="node2" presStyleIdx="2" presStyleCnt="3">
        <dgm:presLayoutVars>
          <dgm:chPref val="3"/>
        </dgm:presLayoutVars>
      </dgm:prSet>
      <dgm:spPr/>
      <dgm:t>
        <a:bodyPr/>
        <a:lstStyle/>
        <a:p>
          <a:endParaRPr lang="en-GB"/>
        </a:p>
      </dgm:t>
    </dgm:pt>
    <dgm:pt modelId="{FE2F1EBA-322E-4FAB-B4A1-6FEB5A1D7612}" type="pres">
      <dgm:prSet presAssocID="{B9BA7142-8FE8-4774-95F3-AA539DA1B047}" presName="rootConnector" presStyleLbl="node2" presStyleIdx="2" presStyleCnt="3"/>
      <dgm:spPr/>
      <dgm:t>
        <a:bodyPr/>
        <a:lstStyle/>
        <a:p>
          <a:endParaRPr lang="en-GB"/>
        </a:p>
      </dgm:t>
    </dgm:pt>
    <dgm:pt modelId="{9D864AA7-51EA-430D-B0F2-8AE5400318EA}" type="pres">
      <dgm:prSet presAssocID="{B9BA7142-8FE8-4774-95F3-AA539DA1B047}" presName="hierChild4" presStyleCnt="0"/>
      <dgm:spPr/>
    </dgm:pt>
    <dgm:pt modelId="{A95F098F-7F76-416D-8537-00D6A3068449}" type="pres">
      <dgm:prSet presAssocID="{B9BA7142-8FE8-4774-95F3-AA539DA1B047}" presName="hierChild5" presStyleCnt="0"/>
      <dgm:spPr/>
    </dgm:pt>
    <dgm:pt modelId="{5B4B8231-B00B-484D-ADA7-A75EC971AF8C}" type="pres">
      <dgm:prSet presAssocID="{B014561B-5F6D-40DB-8C5F-EEF353328610}" presName="hierChild3" presStyleCnt="0"/>
      <dgm:spPr/>
    </dgm:pt>
  </dgm:ptLst>
  <dgm:cxnLst>
    <dgm:cxn modelId="{527AF483-D01E-4A85-9644-2B18F8BD21BE}" srcId="{97AD5AB5-6C9B-40BF-B175-B7927715F573}" destId="{B014561B-5F6D-40DB-8C5F-EEF353328610}" srcOrd="2" destOrd="0" parTransId="{0E147609-2C3F-4B39-8235-23DCBD228E73}" sibTransId="{FD80DF5F-6D47-4BE8-8E01-B59653ED8C8A}"/>
    <dgm:cxn modelId="{E19D675A-C51E-4538-8502-17245869A321}" type="presOf" srcId="{97AD5AB5-6C9B-40BF-B175-B7927715F573}" destId="{33344925-EDD0-4B43-B2D6-4CE61BF08887}" srcOrd="0" destOrd="0" presId="urn:microsoft.com/office/officeart/2005/8/layout/orgChart1"/>
    <dgm:cxn modelId="{68214EB7-875B-447C-BACB-D617C30F7AB7}" type="presOf" srcId="{F51CB42C-1A6A-42DE-8D50-3CC9B89D0A32}" destId="{D27C2BAA-0B4A-47D5-AAF7-8A172C360E37}" srcOrd="0" destOrd="0" presId="urn:microsoft.com/office/officeart/2005/8/layout/orgChart1"/>
    <dgm:cxn modelId="{F6E2134C-43BE-4ACA-903C-604EA6C2A470}" type="presOf" srcId="{0C7EBC0E-7CF8-473E-A365-62F17FB455F9}" destId="{1C98F9FE-F374-462E-967C-98F3AF72A3CD}" srcOrd="0" destOrd="0" presId="urn:microsoft.com/office/officeart/2005/8/layout/orgChart1"/>
    <dgm:cxn modelId="{80173BF2-3211-4C35-9491-3A2927A5443D}" type="presOf" srcId="{520688A6-0BBA-444B-9ABC-E09DBC2E0517}" destId="{5397C7CA-E236-4F13-A57E-18450262A253}" srcOrd="0" destOrd="0" presId="urn:microsoft.com/office/officeart/2005/8/layout/orgChart1"/>
    <dgm:cxn modelId="{7379DED8-41C9-4418-B391-7C049FAEA2D8}" type="presOf" srcId="{F51CB42C-1A6A-42DE-8D50-3CC9B89D0A32}" destId="{2EA9B047-F775-44E2-863A-97FEB6AD2B29}" srcOrd="1" destOrd="0" presId="urn:microsoft.com/office/officeart/2005/8/layout/orgChart1"/>
    <dgm:cxn modelId="{EF26B09F-4A32-4BDC-A661-38AB81C69839}" type="presOf" srcId="{B014561B-5F6D-40DB-8C5F-EEF353328610}" destId="{FBF1D9C9-7DBF-480C-9B2D-57DA0D9878D6}" srcOrd="0" destOrd="0" presId="urn:microsoft.com/office/officeart/2005/8/layout/orgChart1"/>
    <dgm:cxn modelId="{4AFDB0CB-5FCD-4D57-A5BA-D2A560BDF026}" type="presOf" srcId="{460ED7AC-931E-4B1D-91D0-76947E7CA6A7}" destId="{CA8ACB06-A863-493E-B862-F75D1B74D931}" srcOrd="0" destOrd="0" presId="urn:microsoft.com/office/officeart/2005/8/layout/orgChart1"/>
    <dgm:cxn modelId="{38C8493C-1252-4985-9811-B8AA29486578}" srcId="{97AD5AB5-6C9B-40BF-B175-B7927715F573}" destId="{520688A6-0BBA-444B-9ABC-E09DBC2E0517}" srcOrd="0" destOrd="0" parTransId="{7FC61BE6-F121-46B3-9335-3812FB5BAA6B}" sibTransId="{064B9FF1-99A9-4021-B014-89C1E252B739}"/>
    <dgm:cxn modelId="{8DE3D24F-A3FB-4667-A5EA-B090361D3590}" type="presOf" srcId="{520688A6-0BBA-444B-9ABC-E09DBC2E0517}" destId="{62E3B33A-F909-46CC-9160-9ED29998784B}" srcOrd="1" destOrd="0" presId="urn:microsoft.com/office/officeart/2005/8/layout/orgChart1"/>
    <dgm:cxn modelId="{459ACA6B-EFD4-477E-B6A5-E91D1FB92FEE}" type="presOf" srcId="{B9BA7142-8FE8-4774-95F3-AA539DA1B047}" destId="{FE2F1EBA-322E-4FAB-B4A1-6FEB5A1D7612}" srcOrd="1" destOrd="0" presId="urn:microsoft.com/office/officeart/2005/8/layout/orgChart1"/>
    <dgm:cxn modelId="{2B34046C-891D-4B25-964E-BA0412CD72CB}" type="presOf" srcId="{84FFBF5B-EA0C-4B25-9294-782EF9DAD942}" destId="{CFDE3BFF-DB4B-4B44-AD4A-390FC83EC6BB}" srcOrd="0" destOrd="0" presId="urn:microsoft.com/office/officeart/2005/8/layout/orgChart1"/>
    <dgm:cxn modelId="{F3A4BE27-1E5D-4C1A-86FF-43C890D1D492}" type="presOf" srcId="{B9BA7142-8FE8-4774-95F3-AA539DA1B047}" destId="{C1A5383B-A379-4685-BF0C-D0C2CA681FEC}" srcOrd="0" destOrd="0" presId="urn:microsoft.com/office/officeart/2005/8/layout/orgChart1"/>
    <dgm:cxn modelId="{5936F325-9B94-4123-8499-8F55562C9045}" type="presOf" srcId="{B014561B-5F6D-40DB-8C5F-EEF353328610}" destId="{D312B113-C8CA-4B3D-9A21-2DDDE18C4CD7}" srcOrd="1" destOrd="0" presId="urn:microsoft.com/office/officeart/2005/8/layout/orgChart1"/>
    <dgm:cxn modelId="{9D6E26AF-60ED-43A6-938E-7C094DFE22FD}" srcId="{B014561B-5F6D-40DB-8C5F-EEF353328610}" destId="{B9BA7142-8FE8-4774-95F3-AA539DA1B047}" srcOrd="0" destOrd="0" parTransId="{4064ED2B-FAB6-46FC-A171-EF5C64C6F43A}" sibTransId="{94D14518-D0F6-4066-AA18-E4AA6AC1C1DF}"/>
    <dgm:cxn modelId="{3A75B91F-8478-4739-9027-B217109C9F20}" type="presOf" srcId="{2D77474D-298D-402E-8DEF-48924B31455F}" destId="{85176079-4BA2-4B2F-B816-0C54359B395F}" srcOrd="0" destOrd="0" presId="urn:microsoft.com/office/officeart/2005/8/layout/orgChart1"/>
    <dgm:cxn modelId="{AA609E72-EEF0-4E59-A591-E8D8EEA11941}" srcId="{97AD5AB5-6C9B-40BF-B175-B7927715F573}" destId="{460ED7AC-931E-4B1D-91D0-76947E7CA6A7}" srcOrd="1" destOrd="0" parTransId="{68FF2C97-0B88-449A-9150-72F2F97F55AD}" sibTransId="{6BD72ADB-63C4-4493-B8F1-6F353F8C1D76}"/>
    <dgm:cxn modelId="{B698917C-278A-4FAE-93F3-C08B35BE6BFE}" srcId="{460ED7AC-931E-4B1D-91D0-76947E7CA6A7}" destId="{8A16C45C-F9DD-4435-8546-D4F71AB9B416}" srcOrd="0" destOrd="0" parTransId="{84FFBF5B-EA0C-4B25-9294-782EF9DAD942}" sibTransId="{09B5DC5D-D69E-4C86-B8F7-375F46755E32}"/>
    <dgm:cxn modelId="{D4793ADB-7FEE-430D-9460-E2BE4A21B9F0}" type="presOf" srcId="{1337BE55-41AC-457F-B2CA-65DC3092A75F}" destId="{5A279EFB-8C4A-4443-BFB0-9258C3C1CE82}" srcOrd="0" destOrd="0" presId="urn:microsoft.com/office/officeart/2005/8/layout/orgChart1"/>
    <dgm:cxn modelId="{00A8D897-F49F-4A92-9518-83E48B047F15}" srcId="{8A16C45C-F9DD-4435-8546-D4F71AB9B416}" destId="{F51CB42C-1A6A-42DE-8D50-3CC9B89D0A32}" srcOrd="0" destOrd="0" parTransId="{0C7EBC0E-7CF8-473E-A365-62F17FB455F9}" sibTransId="{099CBCA6-5C9B-43BD-BCB1-3CE35FA78D4D}"/>
    <dgm:cxn modelId="{828204B0-FD82-4E69-94CC-54EF888B7753}" srcId="{520688A6-0BBA-444B-9ABC-E09DBC2E0517}" destId="{2D77474D-298D-402E-8DEF-48924B31455F}" srcOrd="0" destOrd="0" parTransId="{1337BE55-41AC-457F-B2CA-65DC3092A75F}" sibTransId="{FFBBC77E-4D98-4B11-8524-CFC8ED961476}"/>
    <dgm:cxn modelId="{407214F7-5180-4D5A-AB9A-CDC5527F2394}" type="presOf" srcId="{8A16C45C-F9DD-4435-8546-D4F71AB9B416}" destId="{0BC6764C-02B9-4596-A70F-8B79B56F17BD}" srcOrd="0" destOrd="0" presId="urn:microsoft.com/office/officeart/2005/8/layout/orgChart1"/>
    <dgm:cxn modelId="{14403694-EFFD-4FC5-929B-0A5D5FB47CC2}" type="presOf" srcId="{4064ED2B-FAB6-46FC-A171-EF5C64C6F43A}" destId="{2BB2889F-9645-40E9-A8A9-A6661649EFC9}" srcOrd="0" destOrd="0" presId="urn:microsoft.com/office/officeart/2005/8/layout/orgChart1"/>
    <dgm:cxn modelId="{C6502BBA-B126-4E65-84D3-FD7E82EBE93B}" type="presOf" srcId="{2D77474D-298D-402E-8DEF-48924B31455F}" destId="{590DBA77-47AB-44CB-B382-54F22E0C8B94}" srcOrd="1" destOrd="0" presId="urn:microsoft.com/office/officeart/2005/8/layout/orgChart1"/>
    <dgm:cxn modelId="{419856A8-1A57-48C0-947C-766CE79DE01C}" type="presOf" srcId="{460ED7AC-931E-4B1D-91D0-76947E7CA6A7}" destId="{40998914-3223-419B-8B92-FAE03CC06E14}" srcOrd="1" destOrd="0" presId="urn:microsoft.com/office/officeart/2005/8/layout/orgChart1"/>
    <dgm:cxn modelId="{0C297D04-22B4-4C0F-AC07-F59CA6819539}" type="presOf" srcId="{8A16C45C-F9DD-4435-8546-D4F71AB9B416}" destId="{F421E856-4C31-4736-AFD0-8877B1FB8E74}" srcOrd="1" destOrd="0" presId="urn:microsoft.com/office/officeart/2005/8/layout/orgChart1"/>
    <dgm:cxn modelId="{51072613-23CC-41D9-9AFB-9A3032BDADAE}" type="presParOf" srcId="{33344925-EDD0-4B43-B2D6-4CE61BF08887}" destId="{6E858C70-EBEF-4374-B614-8D101FA18A5B}" srcOrd="0" destOrd="0" presId="urn:microsoft.com/office/officeart/2005/8/layout/orgChart1"/>
    <dgm:cxn modelId="{28C65785-0315-42CC-8427-47C16DA24A71}" type="presParOf" srcId="{6E858C70-EBEF-4374-B614-8D101FA18A5B}" destId="{B11FB31B-E140-43E4-88F6-5CF4102E90E7}" srcOrd="0" destOrd="0" presId="urn:microsoft.com/office/officeart/2005/8/layout/orgChart1"/>
    <dgm:cxn modelId="{E6156FC3-F492-4565-A9B3-F91335DD6EE5}" type="presParOf" srcId="{B11FB31B-E140-43E4-88F6-5CF4102E90E7}" destId="{5397C7CA-E236-4F13-A57E-18450262A253}" srcOrd="0" destOrd="0" presId="urn:microsoft.com/office/officeart/2005/8/layout/orgChart1"/>
    <dgm:cxn modelId="{F722D1E4-BD80-45A5-8181-13B68C6D3B70}" type="presParOf" srcId="{B11FB31B-E140-43E4-88F6-5CF4102E90E7}" destId="{62E3B33A-F909-46CC-9160-9ED29998784B}" srcOrd="1" destOrd="0" presId="urn:microsoft.com/office/officeart/2005/8/layout/orgChart1"/>
    <dgm:cxn modelId="{612D11AB-86C6-4B37-84A6-76A320BB4A34}" type="presParOf" srcId="{6E858C70-EBEF-4374-B614-8D101FA18A5B}" destId="{D9020D3C-9860-4C58-811E-79B9A149DE5C}" srcOrd="1" destOrd="0" presId="urn:microsoft.com/office/officeart/2005/8/layout/orgChart1"/>
    <dgm:cxn modelId="{A797CF1A-0E17-4870-9807-94E3C41D6225}" type="presParOf" srcId="{D9020D3C-9860-4C58-811E-79B9A149DE5C}" destId="{5A279EFB-8C4A-4443-BFB0-9258C3C1CE82}" srcOrd="0" destOrd="0" presId="urn:microsoft.com/office/officeart/2005/8/layout/orgChart1"/>
    <dgm:cxn modelId="{262B4C7D-41AE-458A-BB1D-E13669D440FD}" type="presParOf" srcId="{D9020D3C-9860-4C58-811E-79B9A149DE5C}" destId="{8D467C7B-965D-4BE9-95C3-904C470EC577}" srcOrd="1" destOrd="0" presId="urn:microsoft.com/office/officeart/2005/8/layout/orgChart1"/>
    <dgm:cxn modelId="{95EBAD1E-B4BC-4E6F-BDE1-2AC7F4240F71}" type="presParOf" srcId="{8D467C7B-965D-4BE9-95C3-904C470EC577}" destId="{FC2307EE-02DB-4E8B-BF3B-B6616B6A04D5}" srcOrd="0" destOrd="0" presId="urn:microsoft.com/office/officeart/2005/8/layout/orgChart1"/>
    <dgm:cxn modelId="{230F1DFB-3185-41DC-A989-3467E5F96F76}" type="presParOf" srcId="{FC2307EE-02DB-4E8B-BF3B-B6616B6A04D5}" destId="{85176079-4BA2-4B2F-B816-0C54359B395F}" srcOrd="0" destOrd="0" presId="urn:microsoft.com/office/officeart/2005/8/layout/orgChart1"/>
    <dgm:cxn modelId="{AE2FD78C-7984-490E-84AE-5C364EBC5819}" type="presParOf" srcId="{FC2307EE-02DB-4E8B-BF3B-B6616B6A04D5}" destId="{590DBA77-47AB-44CB-B382-54F22E0C8B94}" srcOrd="1" destOrd="0" presId="urn:microsoft.com/office/officeart/2005/8/layout/orgChart1"/>
    <dgm:cxn modelId="{C81992C0-9D53-4B28-AE4D-000594D37F23}" type="presParOf" srcId="{8D467C7B-965D-4BE9-95C3-904C470EC577}" destId="{4FB069B5-C403-4175-84E6-01E17679577E}" srcOrd="1" destOrd="0" presId="urn:microsoft.com/office/officeart/2005/8/layout/orgChart1"/>
    <dgm:cxn modelId="{FB9304A9-0951-46DA-A149-48A2011A478E}" type="presParOf" srcId="{8D467C7B-965D-4BE9-95C3-904C470EC577}" destId="{BD38482B-24DF-492D-AF06-9A48C182F9FD}" srcOrd="2" destOrd="0" presId="urn:microsoft.com/office/officeart/2005/8/layout/orgChart1"/>
    <dgm:cxn modelId="{02AA46B7-9CCC-4F61-8B60-5FC680306030}" type="presParOf" srcId="{6E858C70-EBEF-4374-B614-8D101FA18A5B}" destId="{8DB75CB4-00AD-4B1B-81D5-DB714F38C5A8}" srcOrd="2" destOrd="0" presId="urn:microsoft.com/office/officeart/2005/8/layout/orgChart1"/>
    <dgm:cxn modelId="{18CDEFDF-99A2-48F5-80E1-A6B499E840D1}" type="presParOf" srcId="{33344925-EDD0-4B43-B2D6-4CE61BF08887}" destId="{9FB38B21-C9AB-4BDE-BF4A-AF24D05920D2}" srcOrd="1" destOrd="0" presId="urn:microsoft.com/office/officeart/2005/8/layout/orgChart1"/>
    <dgm:cxn modelId="{B25DA44C-BB2C-4925-B114-4DF18B7B7578}" type="presParOf" srcId="{9FB38B21-C9AB-4BDE-BF4A-AF24D05920D2}" destId="{9BF45BA4-182E-4958-AABE-661ACF99CF65}" srcOrd="0" destOrd="0" presId="urn:microsoft.com/office/officeart/2005/8/layout/orgChart1"/>
    <dgm:cxn modelId="{568E23DD-4CAE-43C5-ABD6-7BC4490C9B8C}" type="presParOf" srcId="{9BF45BA4-182E-4958-AABE-661ACF99CF65}" destId="{CA8ACB06-A863-493E-B862-F75D1B74D931}" srcOrd="0" destOrd="0" presId="urn:microsoft.com/office/officeart/2005/8/layout/orgChart1"/>
    <dgm:cxn modelId="{1AB1046D-BA11-4EDF-A1CB-6C248EC3928A}" type="presParOf" srcId="{9BF45BA4-182E-4958-AABE-661ACF99CF65}" destId="{40998914-3223-419B-8B92-FAE03CC06E14}" srcOrd="1" destOrd="0" presId="urn:microsoft.com/office/officeart/2005/8/layout/orgChart1"/>
    <dgm:cxn modelId="{153152A0-5145-4904-8C72-A42CCBA2B0D8}" type="presParOf" srcId="{9FB38B21-C9AB-4BDE-BF4A-AF24D05920D2}" destId="{99D620AA-2DFF-407D-878A-633D0A023B22}" srcOrd="1" destOrd="0" presId="urn:microsoft.com/office/officeart/2005/8/layout/orgChart1"/>
    <dgm:cxn modelId="{07AA2AA4-4480-4F0C-B897-0488B51726D0}" type="presParOf" srcId="{99D620AA-2DFF-407D-878A-633D0A023B22}" destId="{CFDE3BFF-DB4B-4B44-AD4A-390FC83EC6BB}" srcOrd="0" destOrd="0" presId="urn:microsoft.com/office/officeart/2005/8/layout/orgChart1"/>
    <dgm:cxn modelId="{AB4B2D70-EF9E-4C87-8C8F-22FCFDB830FC}" type="presParOf" srcId="{99D620AA-2DFF-407D-878A-633D0A023B22}" destId="{636F98B7-C6B5-4CF2-84A2-1A2065ABF1E2}" srcOrd="1" destOrd="0" presId="urn:microsoft.com/office/officeart/2005/8/layout/orgChart1"/>
    <dgm:cxn modelId="{5CAD1D8C-3A2F-44BD-BB71-C7E244B930D6}" type="presParOf" srcId="{636F98B7-C6B5-4CF2-84A2-1A2065ABF1E2}" destId="{81A34BFC-1196-4934-96E5-20C460C3FDB8}" srcOrd="0" destOrd="0" presId="urn:microsoft.com/office/officeart/2005/8/layout/orgChart1"/>
    <dgm:cxn modelId="{6DD20DD5-47B8-42F9-88AE-E43A48325A41}" type="presParOf" srcId="{81A34BFC-1196-4934-96E5-20C460C3FDB8}" destId="{0BC6764C-02B9-4596-A70F-8B79B56F17BD}" srcOrd="0" destOrd="0" presId="urn:microsoft.com/office/officeart/2005/8/layout/orgChart1"/>
    <dgm:cxn modelId="{3E8862E9-D70D-44E9-A982-87A28C0AC505}" type="presParOf" srcId="{81A34BFC-1196-4934-96E5-20C460C3FDB8}" destId="{F421E856-4C31-4736-AFD0-8877B1FB8E74}" srcOrd="1" destOrd="0" presId="urn:microsoft.com/office/officeart/2005/8/layout/orgChart1"/>
    <dgm:cxn modelId="{2A333090-B254-4C6A-AB44-89F43DA70989}" type="presParOf" srcId="{636F98B7-C6B5-4CF2-84A2-1A2065ABF1E2}" destId="{07C12D80-AFA0-46D1-9E58-C009C5E8F30F}" srcOrd="1" destOrd="0" presId="urn:microsoft.com/office/officeart/2005/8/layout/orgChart1"/>
    <dgm:cxn modelId="{217B6A47-B483-4641-87A9-F5F6BDE9A5B5}" type="presParOf" srcId="{07C12D80-AFA0-46D1-9E58-C009C5E8F30F}" destId="{1C98F9FE-F374-462E-967C-98F3AF72A3CD}" srcOrd="0" destOrd="0" presId="urn:microsoft.com/office/officeart/2005/8/layout/orgChart1"/>
    <dgm:cxn modelId="{0AC1CFE4-CB0E-41BC-AF94-392134427E8D}" type="presParOf" srcId="{07C12D80-AFA0-46D1-9E58-C009C5E8F30F}" destId="{ED36B1C0-FF76-4422-8A57-E793C8B53858}" srcOrd="1" destOrd="0" presId="urn:microsoft.com/office/officeart/2005/8/layout/orgChart1"/>
    <dgm:cxn modelId="{23C7ECA5-8538-441E-B3C9-FBE398B6733D}" type="presParOf" srcId="{ED36B1C0-FF76-4422-8A57-E793C8B53858}" destId="{BA23BF2A-A88F-49E7-B3CE-C2F616B8068B}" srcOrd="0" destOrd="0" presId="urn:microsoft.com/office/officeart/2005/8/layout/orgChart1"/>
    <dgm:cxn modelId="{E1922FF9-4E82-45F0-9AAB-6E4A167B74B6}" type="presParOf" srcId="{BA23BF2A-A88F-49E7-B3CE-C2F616B8068B}" destId="{D27C2BAA-0B4A-47D5-AAF7-8A172C360E37}" srcOrd="0" destOrd="0" presId="urn:microsoft.com/office/officeart/2005/8/layout/orgChart1"/>
    <dgm:cxn modelId="{998CBB8F-96F1-4C74-81F9-A6518C4342F4}" type="presParOf" srcId="{BA23BF2A-A88F-49E7-B3CE-C2F616B8068B}" destId="{2EA9B047-F775-44E2-863A-97FEB6AD2B29}" srcOrd="1" destOrd="0" presId="urn:microsoft.com/office/officeart/2005/8/layout/orgChart1"/>
    <dgm:cxn modelId="{272E2003-A17E-4DB2-B8E7-5992897554DA}" type="presParOf" srcId="{ED36B1C0-FF76-4422-8A57-E793C8B53858}" destId="{DCC235B9-CEA8-4F52-BB8C-820BC8EC4D73}" srcOrd="1" destOrd="0" presId="urn:microsoft.com/office/officeart/2005/8/layout/orgChart1"/>
    <dgm:cxn modelId="{4704AB6D-B1A4-47E4-8252-C9041F103C91}" type="presParOf" srcId="{ED36B1C0-FF76-4422-8A57-E793C8B53858}" destId="{0C8B2367-E3B4-4A5C-B655-54EE11F9D9EE}" srcOrd="2" destOrd="0" presId="urn:microsoft.com/office/officeart/2005/8/layout/orgChart1"/>
    <dgm:cxn modelId="{78B27365-BDF8-4A1D-B46F-9D8E8FDDE0FD}" type="presParOf" srcId="{636F98B7-C6B5-4CF2-84A2-1A2065ABF1E2}" destId="{EC1FD099-EC47-4E72-BAA7-8C070544236A}" srcOrd="2" destOrd="0" presId="urn:microsoft.com/office/officeart/2005/8/layout/orgChart1"/>
    <dgm:cxn modelId="{C8E071FC-4915-4C4C-B86F-50F8F6B75258}" type="presParOf" srcId="{9FB38B21-C9AB-4BDE-BF4A-AF24D05920D2}" destId="{B6E79245-1CC0-4D17-9142-8746039CCB4B}" srcOrd="2" destOrd="0" presId="urn:microsoft.com/office/officeart/2005/8/layout/orgChart1"/>
    <dgm:cxn modelId="{A6C65EFA-CB8B-4195-BB79-C5D3E6B1103E}" type="presParOf" srcId="{33344925-EDD0-4B43-B2D6-4CE61BF08887}" destId="{CDF500F2-F07C-46FE-8D8F-B4F1C60C84EC}" srcOrd="2" destOrd="0" presId="urn:microsoft.com/office/officeart/2005/8/layout/orgChart1"/>
    <dgm:cxn modelId="{A752A7AC-5479-422B-9245-4CAAB25077F5}" type="presParOf" srcId="{CDF500F2-F07C-46FE-8D8F-B4F1C60C84EC}" destId="{0DE55B15-5855-4063-BDDE-CDE86DECB7FE}" srcOrd="0" destOrd="0" presId="urn:microsoft.com/office/officeart/2005/8/layout/orgChart1"/>
    <dgm:cxn modelId="{F0F8E041-C869-48E5-AD84-52A048E7BF3B}" type="presParOf" srcId="{0DE55B15-5855-4063-BDDE-CDE86DECB7FE}" destId="{FBF1D9C9-7DBF-480C-9B2D-57DA0D9878D6}" srcOrd="0" destOrd="0" presId="urn:microsoft.com/office/officeart/2005/8/layout/orgChart1"/>
    <dgm:cxn modelId="{B9082C7C-0FCB-4C09-B774-04A703992785}" type="presParOf" srcId="{0DE55B15-5855-4063-BDDE-CDE86DECB7FE}" destId="{D312B113-C8CA-4B3D-9A21-2DDDE18C4CD7}" srcOrd="1" destOrd="0" presId="urn:microsoft.com/office/officeart/2005/8/layout/orgChart1"/>
    <dgm:cxn modelId="{2671BB89-44CE-4D59-8B5A-D2F67C2466CB}" type="presParOf" srcId="{CDF500F2-F07C-46FE-8D8F-B4F1C60C84EC}" destId="{EA3DFCD6-BD45-4101-B464-969D41620E5D}" srcOrd="1" destOrd="0" presId="urn:microsoft.com/office/officeart/2005/8/layout/orgChart1"/>
    <dgm:cxn modelId="{744EECC7-E0E8-45F4-85E1-758F21B63C27}" type="presParOf" srcId="{EA3DFCD6-BD45-4101-B464-969D41620E5D}" destId="{2BB2889F-9645-40E9-A8A9-A6661649EFC9}" srcOrd="0" destOrd="0" presId="urn:microsoft.com/office/officeart/2005/8/layout/orgChart1"/>
    <dgm:cxn modelId="{0CB29689-F994-4F91-B413-BDE6F34D9095}" type="presParOf" srcId="{EA3DFCD6-BD45-4101-B464-969D41620E5D}" destId="{750AC258-D7C3-430D-84D2-6DB1C7DE579E}" srcOrd="1" destOrd="0" presId="urn:microsoft.com/office/officeart/2005/8/layout/orgChart1"/>
    <dgm:cxn modelId="{12E2C991-8859-47AF-8918-6DEEF765467D}" type="presParOf" srcId="{750AC258-D7C3-430D-84D2-6DB1C7DE579E}" destId="{DF00D113-2957-4E8F-B30A-C4431F63252C}" srcOrd="0" destOrd="0" presId="urn:microsoft.com/office/officeart/2005/8/layout/orgChart1"/>
    <dgm:cxn modelId="{2B136CB9-9870-46C2-9F7C-3A3B39A65679}" type="presParOf" srcId="{DF00D113-2957-4E8F-B30A-C4431F63252C}" destId="{C1A5383B-A379-4685-BF0C-D0C2CA681FEC}" srcOrd="0" destOrd="0" presId="urn:microsoft.com/office/officeart/2005/8/layout/orgChart1"/>
    <dgm:cxn modelId="{60D0D2B3-F1B9-42AD-891F-2A24019F36D9}" type="presParOf" srcId="{DF00D113-2957-4E8F-B30A-C4431F63252C}" destId="{FE2F1EBA-322E-4FAB-B4A1-6FEB5A1D7612}" srcOrd="1" destOrd="0" presId="urn:microsoft.com/office/officeart/2005/8/layout/orgChart1"/>
    <dgm:cxn modelId="{3E1BF9DA-C378-45C7-A702-F39AA725957A}" type="presParOf" srcId="{750AC258-D7C3-430D-84D2-6DB1C7DE579E}" destId="{9D864AA7-51EA-430D-B0F2-8AE5400318EA}" srcOrd="1" destOrd="0" presId="urn:microsoft.com/office/officeart/2005/8/layout/orgChart1"/>
    <dgm:cxn modelId="{77D03364-59EF-40A4-8B57-76F51F092652}" type="presParOf" srcId="{750AC258-D7C3-430D-84D2-6DB1C7DE579E}" destId="{A95F098F-7F76-416D-8537-00D6A3068449}" srcOrd="2" destOrd="0" presId="urn:microsoft.com/office/officeart/2005/8/layout/orgChart1"/>
    <dgm:cxn modelId="{D472F24E-4DF5-4672-A37F-9B3F63BBD36F}" type="presParOf" srcId="{CDF500F2-F07C-46FE-8D8F-B4F1C60C84EC}" destId="{5B4B8231-B00B-484D-ADA7-A75EC971AF8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F16558-0442-4EE2-B9D9-00E5C44EBB52}">
      <dsp:nvSpPr>
        <dsp:cNvPr id="0" name=""/>
        <dsp:cNvSpPr/>
      </dsp:nvSpPr>
      <dsp:spPr>
        <a:xfrm>
          <a:off x="7207962" y="1368796"/>
          <a:ext cx="91440" cy="408215"/>
        </a:xfrm>
        <a:custGeom>
          <a:avLst/>
          <a:gdLst/>
          <a:ahLst/>
          <a:cxnLst/>
          <a:rect l="0" t="0" r="0" b="0"/>
          <a:pathLst>
            <a:path>
              <a:moveTo>
                <a:pt x="45720" y="0"/>
              </a:moveTo>
              <a:lnTo>
                <a:pt x="45720" y="4082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6F8212-AB9A-4D4E-AD72-40A59CF4F9C9}">
      <dsp:nvSpPr>
        <dsp:cNvPr id="0" name=""/>
        <dsp:cNvSpPr/>
      </dsp:nvSpPr>
      <dsp:spPr>
        <a:xfrm>
          <a:off x="3415871" y="2790405"/>
          <a:ext cx="122863" cy="1108537"/>
        </a:xfrm>
        <a:custGeom>
          <a:avLst/>
          <a:gdLst/>
          <a:ahLst/>
          <a:cxnLst/>
          <a:rect l="0" t="0" r="0" b="0"/>
          <a:pathLst>
            <a:path>
              <a:moveTo>
                <a:pt x="0" y="0"/>
              </a:moveTo>
              <a:lnTo>
                <a:pt x="0" y="1108537"/>
              </a:lnTo>
              <a:lnTo>
                <a:pt x="122863" y="11085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0F03C1-0136-4672-9A2B-2E0E9CE43C56}">
      <dsp:nvSpPr>
        <dsp:cNvPr id="0" name=""/>
        <dsp:cNvSpPr/>
      </dsp:nvSpPr>
      <dsp:spPr>
        <a:xfrm>
          <a:off x="2549489" y="1368796"/>
          <a:ext cx="1425419" cy="449668"/>
        </a:xfrm>
        <a:custGeom>
          <a:avLst/>
          <a:gdLst/>
          <a:ahLst/>
          <a:cxnLst/>
          <a:rect l="0" t="0" r="0" b="0"/>
          <a:pathLst>
            <a:path>
              <a:moveTo>
                <a:pt x="0" y="0"/>
              </a:moveTo>
              <a:lnTo>
                <a:pt x="0" y="245560"/>
              </a:lnTo>
              <a:lnTo>
                <a:pt x="1425419" y="245560"/>
              </a:lnTo>
              <a:lnTo>
                <a:pt x="1425419" y="4496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D9158A-DD6D-481A-B843-16525FE13B77}">
      <dsp:nvSpPr>
        <dsp:cNvPr id="0" name=""/>
        <dsp:cNvSpPr/>
      </dsp:nvSpPr>
      <dsp:spPr>
        <a:xfrm>
          <a:off x="2323688" y="1368796"/>
          <a:ext cx="225801" cy="449668"/>
        </a:xfrm>
        <a:custGeom>
          <a:avLst/>
          <a:gdLst/>
          <a:ahLst/>
          <a:cxnLst/>
          <a:rect l="0" t="0" r="0" b="0"/>
          <a:pathLst>
            <a:path>
              <a:moveTo>
                <a:pt x="225801" y="0"/>
              </a:moveTo>
              <a:lnTo>
                <a:pt x="225801" y="245560"/>
              </a:lnTo>
              <a:lnTo>
                <a:pt x="0" y="245560"/>
              </a:lnTo>
              <a:lnTo>
                <a:pt x="0" y="4496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3F86C5-A093-4386-9991-FEBB350E709C}">
      <dsp:nvSpPr>
        <dsp:cNvPr id="0" name=""/>
        <dsp:cNvSpPr/>
      </dsp:nvSpPr>
      <dsp:spPr>
        <a:xfrm>
          <a:off x="769028" y="1368796"/>
          <a:ext cx="1780460" cy="449668"/>
        </a:xfrm>
        <a:custGeom>
          <a:avLst/>
          <a:gdLst/>
          <a:ahLst/>
          <a:cxnLst/>
          <a:rect l="0" t="0" r="0" b="0"/>
          <a:pathLst>
            <a:path>
              <a:moveTo>
                <a:pt x="1780460" y="0"/>
              </a:moveTo>
              <a:lnTo>
                <a:pt x="1780460" y="245560"/>
              </a:lnTo>
              <a:lnTo>
                <a:pt x="0" y="245560"/>
              </a:lnTo>
              <a:lnTo>
                <a:pt x="0" y="4496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E5995B-CC7F-4677-8CA6-9512748B7DB8}">
      <dsp:nvSpPr>
        <dsp:cNvPr id="0" name=""/>
        <dsp:cNvSpPr/>
      </dsp:nvSpPr>
      <dsp:spPr>
        <a:xfrm>
          <a:off x="1577548" y="396855"/>
          <a:ext cx="1943881" cy="9719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GB" sz="2100" kern="1200" dirty="0" smtClean="0"/>
            <a:t>County Councils</a:t>
          </a:r>
          <a:endParaRPr lang="en-GB" sz="2100" kern="1200" dirty="0"/>
        </a:p>
      </dsp:txBody>
      <dsp:txXfrm>
        <a:off x="1577548" y="396855"/>
        <a:ext cx="1943881" cy="971940"/>
      </dsp:txXfrm>
    </dsp:sp>
    <dsp:sp modelId="{489A2D04-FCE4-49D7-B276-9BCF00CD3424}">
      <dsp:nvSpPr>
        <dsp:cNvPr id="0" name=""/>
        <dsp:cNvSpPr/>
      </dsp:nvSpPr>
      <dsp:spPr>
        <a:xfrm>
          <a:off x="0" y="1818464"/>
          <a:ext cx="1538057" cy="9719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GB" sz="2100" kern="1200" dirty="0" smtClean="0"/>
            <a:t>Municipal Boroughs</a:t>
          </a:r>
          <a:endParaRPr lang="en-GB" sz="2100" kern="1200" dirty="0"/>
        </a:p>
      </dsp:txBody>
      <dsp:txXfrm>
        <a:off x="0" y="1818464"/>
        <a:ext cx="1538057" cy="971940"/>
      </dsp:txXfrm>
    </dsp:sp>
    <dsp:sp modelId="{1C8B8C9C-E89A-4EB3-A175-FDA78AF90F9A}">
      <dsp:nvSpPr>
        <dsp:cNvPr id="0" name=""/>
        <dsp:cNvSpPr/>
      </dsp:nvSpPr>
      <dsp:spPr>
        <a:xfrm>
          <a:off x="1654215" y="1818464"/>
          <a:ext cx="1338945" cy="9719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GB" sz="2100" kern="1200" dirty="0" smtClean="0"/>
            <a:t>Urban Districts</a:t>
          </a:r>
          <a:endParaRPr lang="en-GB" sz="2100" kern="1200" dirty="0"/>
        </a:p>
      </dsp:txBody>
      <dsp:txXfrm>
        <a:off x="1654215" y="1818464"/>
        <a:ext cx="1338945" cy="971940"/>
      </dsp:txXfrm>
    </dsp:sp>
    <dsp:sp modelId="{4A7976CF-0D1D-4723-8BF5-88189F3C8DDD}">
      <dsp:nvSpPr>
        <dsp:cNvPr id="0" name=""/>
        <dsp:cNvSpPr/>
      </dsp:nvSpPr>
      <dsp:spPr>
        <a:xfrm>
          <a:off x="3276112" y="1818464"/>
          <a:ext cx="1397592" cy="9719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GB" sz="2100" kern="1200" dirty="0" smtClean="0"/>
            <a:t>Rural districts</a:t>
          </a:r>
          <a:endParaRPr lang="en-GB" sz="2100" kern="1200" dirty="0"/>
        </a:p>
      </dsp:txBody>
      <dsp:txXfrm>
        <a:off x="3276112" y="1818464"/>
        <a:ext cx="1397592" cy="971940"/>
      </dsp:txXfrm>
    </dsp:sp>
    <dsp:sp modelId="{0B9DF2E0-80AE-4FAE-9FBA-FD615A4188E1}">
      <dsp:nvSpPr>
        <dsp:cNvPr id="0" name=""/>
        <dsp:cNvSpPr/>
      </dsp:nvSpPr>
      <dsp:spPr>
        <a:xfrm>
          <a:off x="3538735" y="3412971"/>
          <a:ext cx="936445" cy="9719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GB" sz="2100" kern="1200" dirty="0" smtClean="0"/>
            <a:t>Some Parishes</a:t>
          </a:r>
          <a:endParaRPr lang="en-GB" sz="2100" kern="1200" dirty="0"/>
        </a:p>
      </dsp:txBody>
      <dsp:txXfrm>
        <a:off x="3538735" y="3412971"/>
        <a:ext cx="936445" cy="971940"/>
      </dsp:txXfrm>
    </dsp:sp>
    <dsp:sp modelId="{B080189E-F8A1-4E2B-9CC8-D60763DC40CC}">
      <dsp:nvSpPr>
        <dsp:cNvPr id="0" name=""/>
        <dsp:cNvSpPr/>
      </dsp:nvSpPr>
      <dsp:spPr>
        <a:xfrm>
          <a:off x="3929645" y="396855"/>
          <a:ext cx="1943881" cy="9719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GB" sz="2100" kern="1200" dirty="0" smtClean="0"/>
            <a:t>County Boroughs</a:t>
          </a:r>
          <a:endParaRPr lang="en-GB" sz="2100" kern="1200" dirty="0"/>
        </a:p>
      </dsp:txBody>
      <dsp:txXfrm>
        <a:off x="3929645" y="396855"/>
        <a:ext cx="1943881" cy="971940"/>
      </dsp:txXfrm>
    </dsp:sp>
    <dsp:sp modelId="{26061FC2-02CE-4975-8513-60C0ED2F5524}">
      <dsp:nvSpPr>
        <dsp:cNvPr id="0" name=""/>
        <dsp:cNvSpPr/>
      </dsp:nvSpPr>
      <dsp:spPr>
        <a:xfrm>
          <a:off x="6281741" y="396855"/>
          <a:ext cx="1943881" cy="9719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GB" sz="2100" kern="1200" dirty="0" smtClean="0"/>
            <a:t>London County Council</a:t>
          </a:r>
          <a:endParaRPr lang="en-GB" sz="2100" kern="1200" dirty="0"/>
        </a:p>
      </dsp:txBody>
      <dsp:txXfrm>
        <a:off x="6281741" y="396855"/>
        <a:ext cx="1943881" cy="971940"/>
      </dsp:txXfrm>
    </dsp:sp>
    <dsp:sp modelId="{02E1B064-658A-418F-920F-0EBEAD79A534}">
      <dsp:nvSpPr>
        <dsp:cNvPr id="0" name=""/>
        <dsp:cNvSpPr/>
      </dsp:nvSpPr>
      <dsp:spPr>
        <a:xfrm>
          <a:off x="6281741" y="1777011"/>
          <a:ext cx="1943881" cy="9719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GB" sz="2100" kern="1200" dirty="0" smtClean="0"/>
            <a:t>Metropolitan Boroughs</a:t>
          </a:r>
          <a:endParaRPr lang="en-GB" sz="2100" kern="1200" dirty="0"/>
        </a:p>
      </dsp:txBody>
      <dsp:txXfrm>
        <a:off x="6281741" y="1777011"/>
        <a:ext cx="1943881" cy="9719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B2889F-9645-40E9-A8A9-A6661649EFC9}">
      <dsp:nvSpPr>
        <dsp:cNvPr id="0" name=""/>
        <dsp:cNvSpPr/>
      </dsp:nvSpPr>
      <dsp:spPr>
        <a:xfrm>
          <a:off x="6919553" y="1179330"/>
          <a:ext cx="91440" cy="494710"/>
        </a:xfrm>
        <a:custGeom>
          <a:avLst/>
          <a:gdLst/>
          <a:ahLst/>
          <a:cxnLst/>
          <a:rect l="0" t="0" r="0" b="0"/>
          <a:pathLst>
            <a:path>
              <a:moveTo>
                <a:pt x="45720" y="0"/>
              </a:moveTo>
              <a:lnTo>
                <a:pt x="45720" y="4947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98F9FE-F374-462E-967C-98F3AF72A3CD}">
      <dsp:nvSpPr>
        <dsp:cNvPr id="0" name=""/>
        <dsp:cNvSpPr/>
      </dsp:nvSpPr>
      <dsp:spPr>
        <a:xfrm>
          <a:off x="3172494" y="2851922"/>
          <a:ext cx="353364" cy="1083651"/>
        </a:xfrm>
        <a:custGeom>
          <a:avLst/>
          <a:gdLst/>
          <a:ahLst/>
          <a:cxnLst/>
          <a:rect l="0" t="0" r="0" b="0"/>
          <a:pathLst>
            <a:path>
              <a:moveTo>
                <a:pt x="0" y="0"/>
              </a:moveTo>
              <a:lnTo>
                <a:pt x="0" y="1083651"/>
              </a:lnTo>
              <a:lnTo>
                <a:pt x="353364" y="108365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DE3BFF-DB4B-4B44-AD4A-390FC83EC6BB}">
      <dsp:nvSpPr>
        <dsp:cNvPr id="0" name=""/>
        <dsp:cNvSpPr/>
      </dsp:nvSpPr>
      <dsp:spPr>
        <a:xfrm>
          <a:off x="4069080" y="1179330"/>
          <a:ext cx="91440" cy="494710"/>
        </a:xfrm>
        <a:custGeom>
          <a:avLst/>
          <a:gdLst/>
          <a:ahLst/>
          <a:cxnLst/>
          <a:rect l="0" t="0" r="0" b="0"/>
          <a:pathLst>
            <a:path>
              <a:moveTo>
                <a:pt x="45720" y="0"/>
              </a:moveTo>
              <a:lnTo>
                <a:pt x="45720" y="4947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279EFB-8C4A-4443-BFB0-9258C3C1CE82}">
      <dsp:nvSpPr>
        <dsp:cNvPr id="0" name=""/>
        <dsp:cNvSpPr/>
      </dsp:nvSpPr>
      <dsp:spPr>
        <a:xfrm>
          <a:off x="1218606" y="1179330"/>
          <a:ext cx="91440" cy="494710"/>
        </a:xfrm>
        <a:custGeom>
          <a:avLst/>
          <a:gdLst/>
          <a:ahLst/>
          <a:cxnLst/>
          <a:rect l="0" t="0" r="0" b="0"/>
          <a:pathLst>
            <a:path>
              <a:moveTo>
                <a:pt x="45720" y="0"/>
              </a:moveTo>
              <a:lnTo>
                <a:pt x="45720" y="4947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97C7CA-E236-4F13-A57E-18450262A253}">
      <dsp:nvSpPr>
        <dsp:cNvPr id="0" name=""/>
        <dsp:cNvSpPr/>
      </dsp:nvSpPr>
      <dsp:spPr>
        <a:xfrm>
          <a:off x="86444" y="1448"/>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GB" sz="2700" kern="1200" dirty="0" smtClean="0"/>
            <a:t>Greater London Council</a:t>
          </a:r>
          <a:endParaRPr lang="en-GB" sz="2700" kern="1200" dirty="0"/>
        </a:p>
      </dsp:txBody>
      <dsp:txXfrm>
        <a:off x="86444" y="1448"/>
        <a:ext cx="2355763" cy="1177881"/>
      </dsp:txXfrm>
    </dsp:sp>
    <dsp:sp modelId="{85176079-4BA2-4B2F-B816-0C54359B395F}">
      <dsp:nvSpPr>
        <dsp:cNvPr id="0" name=""/>
        <dsp:cNvSpPr/>
      </dsp:nvSpPr>
      <dsp:spPr>
        <a:xfrm>
          <a:off x="86444" y="1674040"/>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GB" sz="2700" kern="1200" dirty="0" smtClean="0"/>
            <a:t>London Boroughs</a:t>
          </a:r>
          <a:endParaRPr lang="en-GB" sz="2700" kern="1200" dirty="0"/>
        </a:p>
      </dsp:txBody>
      <dsp:txXfrm>
        <a:off x="86444" y="1674040"/>
        <a:ext cx="2355763" cy="1177881"/>
      </dsp:txXfrm>
    </dsp:sp>
    <dsp:sp modelId="{CA8ACB06-A863-493E-B862-F75D1B74D931}">
      <dsp:nvSpPr>
        <dsp:cNvPr id="0" name=""/>
        <dsp:cNvSpPr/>
      </dsp:nvSpPr>
      <dsp:spPr>
        <a:xfrm>
          <a:off x="2936918" y="1448"/>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GB" sz="2700" kern="1200" dirty="0" smtClean="0"/>
            <a:t>County Councils</a:t>
          </a:r>
          <a:endParaRPr lang="en-GB" sz="2700" kern="1200" dirty="0"/>
        </a:p>
      </dsp:txBody>
      <dsp:txXfrm>
        <a:off x="2936918" y="1448"/>
        <a:ext cx="2355763" cy="1177881"/>
      </dsp:txXfrm>
    </dsp:sp>
    <dsp:sp modelId="{0BC6764C-02B9-4596-A70F-8B79B56F17BD}">
      <dsp:nvSpPr>
        <dsp:cNvPr id="0" name=""/>
        <dsp:cNvSpPr/>
      </dsp:nvSpPr>
      <dsp:spPr>
        <a:xfrm>
          <a:off x="2936918" y="1674040"/>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GB" sz="2700" kern="1200" dirty="0" smtClean="0"/>
            <a:t>County Districts</a:t>
          </a:r>
          <a:endParaRPr lang="en-GB" sz="2700" kern="1200" dirty="0"/>
        </a:p>
      </dsp:txBody>
      <dsp:txXfrm>
        <a:off x="2936918" y="1674040"/>
        <a:ext cx="2355763" cy="1177881"/>
      </dsp:txXfrm>
    </dsp:sp>
    <dsp:sp modelId="{D27C2BAA-0B4A-47D5-AAF7-8A172C360E37}">
      <dsp:nvSpPr>
        <dsp:cNvPr id="0" name=""/>
        <dsp:cNvSpPr/>
      </dsp:nvSpPr>
      <dsp:spPr>
        <a:xfrm>
          <a:off x="3525859" y="3346632"/>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GB" sz="2700" kern="1200" dirty="0" smtClean="0"/>
            <a:t>Some Parishes</a:t>
          </a:r>
          <a:endParaRPr lang="en-GB" sz="2700" kern="1200" dirty="0"/>
        </a:p>
      </dsp:txBody>
      <dsp:txXfrm>
        <a:off x="3525859" y="3346632"/>
        <a:ext cx="2355763" cy="1177881"/>
      </dsp:txXfrm>
    </dsp:sp>
    <dsp:sp modelId="{FBF1D9C9-7DBF-480C-9B2D-57DA0D9878D6}">
      <dsp:nvSpPr>
        <dsp:cNvPr id="0" name=""/>
        <dsp:cNvSpPr/>
      </dsp:nvSpPr>
      <dsp:spPr>
        <a:xfrm>
          <a:off x="5787391" y="1448"/>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GB" sz="2700" kern="1200" dirty="0"/>
            <a:t/>
          </a:r>
          <a:br>
            <a:rPr lang="en-GB" sz="2700" kern="1200" dirty="0"/>
          </a:br>
          <a:r>
            <a:rPr lang="en-GB" sz="2700" kern="1200" dirty="0" smtClean="0"/>
            <a:t>Metropolitan Counties</a:t>
          </a:r>
          <a:endParaRPr lang="en-GB" sz="2700" kern="1200" dirty="0"/>
        </a:p>
      </dsp:txBody>
      <dsp:txXfrm>
        <a:off x="5787391" y="1448"/>
        <a:ext cx="2355763" cy="1177881"/>
      </dsp:txXfrm>
    </dsp:sp>
    <dsp:sp modelId="{C1A5383B-A379-4685-BF0C-D0C2CA681FEC}">
      <dsp:nvSpPr>
        <dsp:cNvPr id="0" name=""/>
        <dsp:cNvSpPr/>
      </dsp:nvSpPr>
      <dsp:spPr>
        <a:xfrm>
          <a:off x="5787391" y="1674040"/>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GB" sz="2700" kern="1200" dirty="0" smtClean="0"/>
            <a:t>Metropolitan Districts</a:t>
          </a:r>
          <a:endParaRPr lang="en-GB" sz="2700" kern="1200" dirty="0"/>
        </a:p>
      </dsp:txBody>
      <dsp:txXfrm>
        <a:off x="5787391" y="1674040"/>
        <a:ext cx="2355763" cy="117788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1AB523C1-7813-4A4D-974F-0A3181FEF1F2}" type="datetimeFigureOut">
              <a:rPr lang="en-GB" smtClean="0"/>
              <a:t>29/07/2015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185568975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B523C1-7813-4A4D-974F-0A3181FEF1F2}" type="datetimeFigureOut">
              <a:rPr lang="en-GB" smtClean="0"/>
              <a:t>29/07/2015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1994236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B523C1-7813-4A4D-974F-0A3181FEF1F2}" type="datetimeFigureOut">
              <a:rPr lang="en-GB" smtClean="0"/>
              <a:t>29/07/2015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930931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B523C1-7813-4A4D-974F-0A3181FEF1F2}" type="datetimeFigureOut">
              <a:rPr lang="en-GB" smtClean="0"/>
              <a:t>29/07/2015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18481199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B523C1-7813-4A4D-974F-0A3181FEF1F2}" type="datetimeFigureOut">
              <a:rPr lang="en-GB" smtClean="0"/>
              <a:t>29/07/2015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28154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AB523C1-7813-4A4D-974F-0A3181FEF1F2}" type="datetimeFigureOut">
              <a:rPr lang="en-GB" smtClean="0"/>
              <a:t>29/07/2015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3337115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AB523C1-7813-4A4D-974F-0A3181FEF1F2}" type="datetimeFigureOut">
              <a:rPr lang="en-GB" smtClean="0"/>
              <a:t>29/07/2015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3877496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AB523C1-7813-4A4D-974F-0A3181FEF1F2}" type="datetimeFigureOut">
              <a:rPr lang="en-GB" smtClean="0"/>
              <a:t>29/07/2015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935269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523C1-7813-4A4D-974F-0A3181FEF1F2}" type="datetimeFigureOut">
              <a:rPr lang="en-GB" smtClean="0"/>
              <a:t>29/07/2015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1080681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523C1-7813-4A4D-974F-0A3181FEF1F2}" type="datetimeFigureOut">
              <a:rPr lang="en-GB" smtClean="0"/>
              <a:t>29/07/2015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647572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523C1-7813-4A4D-974F-0A3181FEF1F2}" type="datetimeFigureOut">
              <a:rPr lang="en-GB" smtClean="0"/>
              <a:t>29/07/2015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DD45B4-DAFB-47D5-8182-DC95E8B9E92C}" type="slidenum">
              <a:rPr lang="en-GB" smtClean="0"/>
              <a:t>‹#›</a:t>
            </a:fld>
            <a:endParaRPr lang="en-GB"/>
          </a:p>
        </p:txBody>
      </p:sp>
    </p:spTree>
    <p:extLst>
      <p:ext uri="{BB962C8B-B14F-4D97-AF65-F5344CB8AC3E}">
        <p14:creationId xmlns:p14="http://schemas.microsoft.com/office/powerpoint/2010/main" val="3575197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B523C1-7813-4A4D-974F-0A3181FEF1F2}" type="datetimeFigureOut">
              <a:rPr lang="en-GB" smtClean="0"/>
              <a:t>29/07/2015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D45B4-DAFB-47D5-8182-DC95E8B9E92C}" type="slidenum">
              <a:rPr lang="en-GB" smtClean="0"/>
              <a:t>‹#›</a:t>
            </a:fld>
            <a:endParaRPr lang="en-GB"/>
          </a:p>
        </p:txBody>
      </p:sp>
    </p:spTree>
    <p:extLst>
      <p:ext uri="{BB962C8B-B14F-4D97-AF65-F5344CB8AC3E}">
        <p14:creationId xmlns:p14="http://schemas.microsoft.com/office/powerpoint/2010/main" val="505698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Local Government</a:t>
            </a:r>
            <a:endParaRPr lang="en-GB" dirty="0"/>
          </a:p>
        </p:txBody>
      </p:sp>
      <p:sp>
        <p:nvSpPr>
          <p:cNvPr id="3" name="Subtitle 2"/>
          <p:cNvSpPr>
            <a:spLocks noGrp="1"/>
          </p:cNvSpPr>
          <p:nvPr>
            <p:ph type="subTitle" idx="1"/>
          </p:nvPr>
        </p:nvSpPr>
        <p:spPr/>
        <p:txBody>
          <a:bodyPr/>
          <a:lstStyle/>
          <a:p>
            <a:r>
              <a:rPr lang="en-GB" dirty="0" smtClean="0">
                <a:solidFill>
                  <a:schemeClr val="tx1"/>
                </a:solidFill>
              </a:rPr>
              <a:t>By</a:t>
            </a:r>
          </a:p>
          <a:p>
            <a:r>
              <a:rPr lang="en-GB" dirty="0" smtClean="0">
                <a:solidFill>
                  <a:schemeClr val="tx1"/>
                </a:solidFill>
              </a:rPr>
              <a:t>Mike Allen</a:t>
            </a:r>
            <a:endParaRPr lang="en-GB" dirty="0">
              <a:solidFill>
                <a:schemeClr val="tx1"/>
              </a:solidFill>
            </a:endParaRPr>
          </a:p>
        </p:txBody>
      </p:sp>
    </p:spTree>
    <p:extLst>
      <p:ext uri="{BB962C8B-B14F-4D97-AF65-F5344CB8AC3E}">
        <p14:creationId xmlns:p14="http://schemas.microsoft.com/office/powerpoint/2010/main" val="36496007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Scotland</a:t>
            </a:r>
            <a:endParaRPr lang="en-GB" dirty="0"/>
          </a:p>
        </p:txBody>
      </p:sp>
      <p:sp>
        <p:nvSpPr>
          <p:cNvPr id="3" name="Rectangle 2"/>
          <p:cNvSpPr/>
          <p:nvPr/>
        </p:nvSpPr>
        <p:spPr>
          <a:xfrm>
            <a:off x="486760" y="2564904"/>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Regional Councils</a:t>
            </a:r>
            <a:endParaRPr lang="en-GB" dirty="0"/>
          </a:p>
        </p:txBody>
      </p:sp>
      <p:sp>
        <p:nvSpPr>
          <p:cNvPr id="4" name="Rectangle 3"/>
          <p:cNvSpPr/>
          <p:nvPr/>
        </p:nvSpPr>
        <p:spPr>
          <a:xfrm>
            <a:off x="486760" y="3684727"/>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District Councils</a:t>
            </a:r>
            <a:endParaRPr lang="en-GB" dirty="0"/>
          </a:p>
        </p:txBody>
      </p:sp>
      <p:sp>
        <p:nvSpPr>
          <p:cNvPr id="5" name="Rectangle 4"/>
          <p:cNvSpPr/>
          <p:nvPr/>
        </p:nvSpPr>
        <p:spPr>
          <a:xfrm>
            <a:off x="2843808" y="2564904"/>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Island Councils</a:t>
            </a:r>
            <a:endParaRPr lang="en-GB" dirty="0"/>
          </a:p>
        </p:txBody>
      </p:sp>
      <p:sp>
        <p:nvSpPr>
          <p:cNvPr id="6" name="Rectangle 5"/>
          <p:cNvSpPr/>
          <p:nvPr/>
        </p:nvSpPr>
        <p:spPr>
          <a:xfrm>
            <a:off x="5724128" y="2564904"/>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Unitary Authorities</a:t>
            </a:r>
            <a:endParaRPr lang="en-GB" dirty="0"/>
          </a:p>
        </p:txBody>
      </p:sp>
      <p:sp>
        <p:nvSpPr>
          <p:cNvPr id="8" name="Right Brace 7"/>
          <p:cNvSpPr/>
          <p:nvPr/>
        </p:nvSpPr>
        <p:spPr>
          <a:xfrm rot="16200000">
            <a:off x="2091983" y="933293"/>
            <a:ext cx="621783" cy="264143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 name="TextBox 8"/>
          <p:cNvSpPr txBox="1"/>
          <p:nvPr/>
        </p:nvSpPr>
        <p:spPr>
          <a:xfrm>
            <a:off x="818698" y="1556792"/>
            <a:ext cx="3168352" cy="369332"/>
          </a:xfrm>
          <a:prstGeom prst="rect">
            <a:avLst/>
          </a:prstGeom>
          <a:noFill/>
        </p:spPr>
        <p:txBody>
          <a:bodyPr wrap="square" rtlCol="0">
            <a:spAutoFit/>
          </a:bodyPr>
          <a:lstStyle/>
          <a:p>
            <a:pPr algn="ctr"/>
            <a:r>
              <a:rPr lang="en-GB" dirty="0"/>
              <a:t>1</a:t>
            </a:r>
            <a:r>
              <a:rPr lang="en-GB" dirty="0" smtClean="0"/>
              <a:t>974</a:t>
            </a:r>
            <a:endParaRPr lang="en-GB" dirty="0"/>
          </a:p>
        </p:txBody>
      </p:sp>
      <p:sp>
        <p:nvSpPr>
          <p:cNvPr id="10" name="TextBox 9"/>
          <p:cNvSpPr txBox="1"/>
          <p:nvPr/>
        </p:nvSpPr>
        <p:spPr>
          <a:xfrm>
            <a:off x="5904148" y="1844824"/>
            <a:ext cx="1584176" cy="369332"/>
          </a:xfrm>
          <a:prstGeom prst="rect">
            <a:avLst/>
          </a:prstGeom>
          <a:noFill/>
        </p:spPr>
        <p:txBody>
          <a:bodyPr wrap="square" rtlCol="0">
            <a:spAutoFit/>
          </a:bodyPr>
          <a:lstStyle/>
          <a:p>
            <a:pPr algn="ctr"/>
            <a:r>
              <a:rPr lang="en-GB" dirty="0" smtClean="0"/>
              <a:t>1994</a:t>
            </a:r>
            <a:endParaRPr lang="en-GB" dirty="0"/>
          </a:p>
        </p:txBody>
      </p:sp>
      <p:cxnSp>
        <p:nvCxnSpPr>
          <p:cNvPr id="12" name="Straight Connector 11"/>
          <p:cNvCxnSpPr>
            <a:stCxn id="3" idx="2"/>
            <a:endCxn id="4" idx="0"/>
          </p:cNvCxnSpPr>
          <p:nvPr/>
        </p:nvCxnSpPr>
        <p:spPr>
          <a:xfrm>
            <a:off x="1458868" y="3284984"/>
            <a:ext cx="0" cy="39974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4" idx="2"/>
          </p:cNvCxnSpPr>
          <p:nvPr/>
        </p:nvCxnSpPr>
        <p:spPr>
          <a:xfrm>
            <a:off x="1458868" y="4404807"/>
            <a:ext cx="0" cy="464353"/>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67544" y="4880253"/>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Community Councils</a:t>
            </a:r>
            <a:endParaRPr lang="en-GB" dirty="0"/>
          </a:p>
        </p:txBody>
      </p:sp>
      <p:sp>
        <p:nvSpPr>
          <p:cNvPr id="17" name="Rectangle 16"/>
          <p:cNvSpPr/>
          <p:nvPr/>
        </p:nvSpPr>
        <p:spPr>
          <a:xfrm>
            <a:off x="5724128" y="4725144"/>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Community </a:t>
            </a:r>
            <a:r>
              <a:rPr lang="en-GB" dirty="0" smtClean="0"/>
              <a:t>Councils</a:t>
            </a:r>
            <a:endParaRPr lang="en-GB" dirty="0"/>
          </a:p>
        </p:txBody>
      </p:sp>
      <p:cxnSp>
        <p:nvCxnSpPr>
          <p:cNvPr id="19" name="Straight Connector 18"/>
          <p:cNvCxnSpPr>
            <a:stCxn id="6" idx="2"/>
            <a:endCxn id="17" idx="0"/>
          </p:cNvCxnSpPr>
          <p:nvPr/>
        </p:nvCxnSpPr>
        <p:spPr>
          <a:xfrm>
            <a:off x="6696236" y="3284984"/>
            <a:ext cx="0" cy="144016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3855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Wales</a:t>
            </a:r>
            <a:endParaRPr lang="en-GB" dirty="0"/>
          </a:p>
        </p:txBody>
      </p:sp>
      <p:sp>
        <p:nvSpPr>
          <p:cNvPr id="3" name="Rectangle 2"/>
          <p:cNvSpPr/>
          <p:nvPr/>
        </p:nvSpPr>
        <p:spPr>
          <a:xfrm>
            <a:off x="611560" y="2276872"/>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County Councils</a:t>
            </a:r>
            <a:endParaRPr lang="en-GB" dirty="0"/>
          </a:p>
        </p:txBody>
      </p:sp>
      <p:sp>
        <p:nvSpPr>
          <p:cNvPr id="4" name="Rectangle 3"/>
          <p:cNvSpPr/>
          <p:nvPr/>
        </p:nvSpPr>
        <p:spPr>
          <a:xfrm>
            <a:off x="611560" y="3717032"/>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County Districts</a:t>
            </a:r>
            <a:endParaRPr lang="en-GB" dirty="0"/>
          </a:p>
        </p:txBody>
      </p:sp>
      <p:sp>
        <p:nvSpPr>
          <p:cNvPr id="5" name="Rectangle 4"/>
          <p:cNvSpPr/>
          <p:nvPr/>
        </p:nvSpPr>
        <p:spPr>
          <a:xfrm>
            <a:off x="3707904" y="2276872"/>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Counties</a:t>
            </a:r>
            <a:endParaRPr lang="en-GB" dirty="0"/>
          </a:p>
        </p:txBody>
      </p:sp>
      <p:sp>
        <p:nvSpPr>
          <p:cNvPr id="6" name="Rectangle 5"/>
          <p:cNvSpPr/>
          <p:nvPr/>
        </p:nvSpPr>
        <p:spPr>
          <a:xfrm>
            <a:off x="6372200" y="2276872"/>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County Boroughs</a:t>
            </a:r>
            <a:endParaRPr lang="en-GB" dirty="0"/>
          </a:p>
        </p:txBody>
      </p:sp>
      <p:cxnSp>
        <p:nvCxnSpPr>
          <p:cNvPr id="8" name="Straight Connector 7"/>
          <p:cNvCxnSpPr>
            <a:stCxn id="3" idx="2"/>
            <a:endCxn id="4" idx="0"/>
          </p:cNvCxnSpPr>
          <p:nvPr/>
        </p:nvCxnSpPr>
        <p:spPr>
          <a:xfrm>
            <a:off x="1583668" y="2996952"/>
            <a:ext cx="0" cy="72008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11560" y="1556789"/>
            <a:ext cx="1944216" cy="369332"/>
          </a:xfrm>
          <a:prstGeom prst="rect">
            <a:avLst/>
          </a:prstGeom>
          <a:noFill/>
        </p:spPr>
        <p:txBody>
          <a:bodyPr wrap="square" rtlCol="0">
            <a:spAutoFit/>
          </a:bodyPr>
          <a:lstStyle/>
          <a:p>
            <a:pPr algn="ctr"/>
            <a:r>
              <a:rPr lang="en-GB" dirty="0"/>
              <a:t>1</a:t>
            </a:r>
            <a:r>
              <a:rPr lang="en-GB" dirty="0" smtClean="0"/>
              <a:t>974</a:t>
            </a:r>
            <a:endParaRPr lang="en-GB" dirty="0"/>
          </a:p>
        </p:txBody>
      </p:sp>
      <p:sp>
        <p:nvSpPr>
          <p:cNvPr id="11" name="Right Brace 10"/>
          <p:cNvSpPr/>
          <p:nvPr/>
        </p:nvSpPr>
        <p:spPr>
          <a:xfrm rot="16200000">
            <a:off x="5573329" y="780778"/>
            <a:ext cx="350749" cy="264143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TextBox 11"/>
          <p:cNvSpPr txBox="1"/>
          <p:nvPr/>
        </p:nvSpPr>
        <p:spPr>
          <a:xfrm>
            <a:off x="4956615" y="1504752"/>
            <a:ext cx="1584176" cy="369332"/>
          </a:xfrm>
          <a:prstGeom prst="rect">
            <a:avLst/>
          </a:prstGeom>
          <a:noFill/>
        </p:spPr>
        <p:txBody>
          <a:bodyPr wrap="square" rtlCol="0">
            <a:spAutoFit/>
          </a:bodyPr>
          <a:lstStyle/>
          <a:p>
            <a:pPr algn="ctr"/>
            <a:r>
              <a:rPr lang="en-GB" dirty="0" smtClean="0"/>
              <a:t>1994</a:t>
            </a:r>
            <a:endParaRPr lang="en-GB" dirty="0"/>
          </a:p>
        </p:txBody>
      </p:sp>
    </p:spTree>
    <p:extLst>
      <p:ext uri="{BB962C8B-B14F-4D97-AF65-F5344CB8AC3E}">
        <p14:creationId xmlns:p14="http://schemas.microsoft.com/office/powerpoint/2010/main" val="22867132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924451088"/>
              </p:ext>
            </p:extLst>
          </p:nvPr>
        </p:nvGraphicFramePr>
        <p:xfrm>
          <a:off x="1" y="-5"/>
          <a:ext cx="9143999" cy="6792979"/>
        </p:xfrm>
        <a:graphic>
          <a:graphicData uri="http://schemas.openxmlformats.org/drawingml/2006/table">
            <a:tbl>
              <a:tblPr>
                <a:tableStyleId>{5C22544A-7EE6-4342-B048-85BDC9FD1C3A}</a:tableStyleId>
              </a:tblPr>
              <a:tblGrid>
                <a:gridCol w="1979711"/>
                <a:gridCol w="792088"/>
                <a:gridCol w="468052"/>
                <a:gridCol w="468052"/>
                <a:gridCol w="1105446"/>
                <a:gridCol w="813948"/>
                <a:gridCol w="960926"/>
                <a:gridCol w="885938"/>
                <a:gridCol w="966689"/>
                <a:gridCol w="703149"/>
              </a:tblGrid>
              <a:tr h="308510">
                <a:tc rowSpan="2">
                  <a:txBody>
                    <a:bodyPr/>
                    <a:lstStyle/>
                    <a:p>
                      <a:pPr algn="l" fontAlgn="ctr"/>
                      <a:r>
                        <a:rPr lang="en-GB" sz="2000" u="none" strike="noStrike" dirty="0">
                          <a:effectLst/>
                        </a:rPr>
                        <a:t>Responsibilities</a:t>
                      </a:r>
                      <a:endParaRPr lang="en-GB" sz="2000" b="1" i="0" u="none" strike="noStrike" dirty="0">
                        <a:solidFill>
                          <a:srgbClr val="000000"/>
                        </a:solidFill>
                        <a:effectLst/>
                        <a:latin typeface="Arial"/>
                      </a:endParaRPr>
                    </a:p>
                  </a:txBody>
                  <a:tcPr marL="7420" marR="7420" marT="7420" marB="0" anchor="ctr"/>
                </a:tc>
                <a:tc rowSpan="2">
                  <a:txBody>
                    <a:bodyPr/>
                    <a:lstStyle/>
                    <a:p>
                      <a:pPr algn="ctr" fontAlgn="ctr"/>
                      <a:r>
                        <a:rPr lang="en-GB" sz="2000" u="none" strike="noStrike">
                          <a:effectLst/>
                        </a:rPr>
                        <a:t>County</a:t>
                      </a:r>
                      <a:endParaRPr lang="en-GB" sz="2000" b="1" i="0" u="none" strike="noStrike">
                        <a:solidFill>
                          <a:srgbClr val="000000"/>
                        </a:solidFill>
                        <a:effectLst/>
                        <a:latin typeface="Arial"/>
                      </a:endParaRPr>
                    </a:p>
                  </a:txBody>
                  <a:tcPr marL="7420" marR="7420" marT="7420" marB="0" anchor="ctr"/>
                </a:tc>
                <a:tc gridSpan="2">
                  <a:txBody>
                    <a:bodyPr/>
                    <a:lstStyle/>
                    <a:p>
                      <a:pPr algn="ctr" fontAlgn="ctr"/>
                      <a:r>
                        <a:rPr lang="en-GB" sz="2000" u="none" strike="noStrike" dirty="0">
                          <a:effectLst/>
                        </a:rPr>
                        <a:t>London</a:t>
                      </a:r>
                      <a:endParaRPr lang="en-GB" sz="2000" b="1" i="0" u="none" strike="noStrike" dirty="0">
                        <a:solidFill>
                          <a:srgbClr val="000000"/>
                        </a:solidFill>
                        <a:effectLst/>
                        <a:latin typeface="Arial"/>
                      </a:endParaRPr>
                    </a:p>
                  </a:txBody>
                  <a:tcPr marL="7420" marR="7420" marT="7420" marB="0" anchor="ctr"/>
                </a:tc>
                <a:tc hMerge="1">
                  <a:txBody>
                    <a:bodyPr/>
                    <a:lstStyle/>
                    <a:p>
                      <a:endParaRPr lang="en-GB" dirty="0"/>
                    </a:p>
                  </a:txBody>
                  <a:tcPr/>
                </a:tc>
                <a:tc rowSpan="2">
                  <a:txBody>
                    <a:bodyPr/>
                    <a:lstStyle/>
                    <a:p>
                      <a:pPr algn="ctr" fontAlgn="ctr"/>
                      <a:r>
                        <a:rPr lang="en-GB" sz="2000" u="none" strike="noStrike" dirty="0" smtClean="0">
                          <a:effectLst/>
                        </a:rPr>
                        <a:t>Metro-</a:t>
                      </a:r>
                    </a:p>
                    <a:p>
                      <a:pPr algn="ctr" fontAlgn="ctr"/>
                      <a:r>
                        <a:rPr lang="en-GB" sz="2000" u="none" strike="noStrike" dirty="0" err="1" smtClean="0">
                          <a:effectLst/>
                        </a:rPr>
                        <a:t>politan</a:t>
                      </a:r>
                      <a:endParaRPr lang="en-GB" sz="2000" b="1" i="0" u="none" strike="noStrike" dirty="0">
                        <a:solidFill>
                          <a:srgbClr val="000000"/>
                        </a:solidFill>
                        <a:effectLst/>
                        <a:latin typeface="Arial"/>
                      </a:endParaRPr>
                    </a:p>
                  </a:txBody>
                  <a:tcPr marL="7420" marR="7420" marT="7420" marB="0" anchor="ctr"/>
                </a:tc>
                <a:tc rowSpan="2">
                  <a:txBody>
                    <a:bodyPr/>
                    <a:lstStyle/>
                    <a:p>
                      <a:pPr algn="ctr" fontAlgn="ctr"/>
                      <a:r>
                        <a:rPr lang="en-GB" sz="2000" u="none" strike="noStrike">
                          <a:effectLst/>
                        </a:rPr>
                        <a:t>District</a:t>
                      </a:r>
                      <a:endParaRPr lang="en-GB" sz="2000" b="1" i="0" u="none" strike="noStrike">
                        <a:solidFill>
                          <a:srgbClr val="000000"/>
                        </a:solidFill>
                        <a:effectLst/>
                        <a:latin typeface="Arial"/>
                      </a:endParaRPr>
                    </a:p>
                  </a:txBody>
                  <a:tcPr marL="7420" marR="7420" marT="7420" marB="0" anchor="ctr"/>
                </a:tc>
                <a:tc rowSpan="2">
                  <a:txBody>
                    <a:bodyPr/>
                    <a:lstStyle/>
                    <a:p>
                      <a:pPr algn="ctr" fontAlgn="ctr"/>
                      <a:r>
                        <a:rPr lang="en-GB" sz="2000" u="none" strike="noStrike">
                          <a:effectLst/>
                        </a:rPr>
                        <a:t>Unitary</a:t>
                      </a:r>
                      <a:endParaRPr lang="en-GB" sz="2000" b="1" i="0" u="none" strike="noStrike">
                        <a:solidFill>
                          <a:srgbClr val="000000"/>
                        </a:solidFill>
                        <a:effectLst/>
                        <a:latin typeface="Arial"/>
                      </a:endParaRPr>
                    </a:p>
                  </a:txBody>
                  <a:tcPr marL="7420" marR="7420" marT="7420" marB="0" anchor="ctr"/>
                </a:tc>
                <a:tc rowSpan="2">
                  <a:txBody>
                    <a:bodyPr/>
                    <a:lstStyle/>
                    <a:p>
                      <a:pPr algn="ctr" fontAlgn="ctr"/>
                      <a:r>
                        <a:rPr lang="en-GB" sz="2000" u="none" strike="noStrike" dirty="0" smtClean="0">
                          <a:effectLst/>
                        </a:rPr>
                        <a:t>N. </a:t>
                      </a:r>
                      <a:r>
                        <a:rPr lang="en-GB" sz="2000" u="none" strike="noStrike" dirty="0">
                          <a:effectLst/>
                        </a:rPr>
                        <a:t>Ireland</a:t>
                      </a:r>
                      <a:endParaRPr lang="en-GB" sz="2000" b="1" i="0" u="none" strike="noStrike" dirty="0">
                        <a:solidFill>
                          <a:srgbClr val="000000"/>
                        </a:solidFill>
                        <a:effectLst/>
                        <a:latin typeface="Arial"/>
                      </a:endParaRPr>
                    </a:p>
                  </a:txBody>
                  <a:tcPr marL="7420" marR="7420" marT="7420" marB="0" anchor="ctr"/>
                </a:tc>
                <a:tc rowSpan="2">
                  <a:txBody>
                    <a:bodyPr/>
                    <a:lstStyle/>
                    <a:p>
                      <a:pPr algn="ctr" fontAlgn="ctr"/>
                      <a:r>
                        <a:rPr lang="en-GB" sz="2000" u="none" strike="noStrike">
                          <a:effectLst/>
                        </a:rPr>
                        <a:t>Scotland</a:t>
                      </a:r>
                      <a:endParaRPr lang="en-GB" sz="2000" b="1" i="0" u="none" strike="noStrike">
                        <a:solidFill>
                          <a:srgbClr val="000000"/>
                        </a:solidFill>
                        <a:effectLst/>
                        <a:latin typeface="Arial"/>
                      </a:endParaRPr>
                    </a:p>
                  </a:txBody>
                  <a:tcPr marL="7420" marR="7420" marT="7420" marB="0" anchor="ctr"/>
                </a:tc>
                <a:tc rowSpan="2">
                  <a:txBody>
                    <a:bodyPr/>
                    <a:lstStyle/>
                    <a:p>
                      <a:pPr algn="ctr" fontAlgn="ctr"/>
                      <a:r>
                        <a:rPr lang="en-GB" sz="2000" u="none" strike="noStrike" dirty="0">
                          <a:effectLst/>
                        </a:rPr>
                        <a:t>Wales</a:t>
                      </a:r>
                      <a:endParaRPr lang="en-GB" sz="2000" b="1" i="0" u="none" strike="noStrike" dirty="0">
                        <a:solidFill>
                          <a:srgbClr val="000000"/>
                        </a:solidFill>
                        <a:effectLst/>
                        <a:latin typeface="Arial"/>
                      </a:endParaRPr>
                    </a:p>
                  </a:txBody>
                  <a:tcPr marL="7420" marR="7420" marT="7420" marB="0" anchor="ctr"/>
                </a:tc>
              </a:tr>
              <a:tr h="308510">
                <a:tc vMerge="1">
                  <a:txBody>
                    <a:bodyPr/>
                    <a:lstStyle/>
                    <a:p>
                      <a:endParaRPr lang="en-GB"/>
                    </a:p>
                  </a:txBody>
                  <a:tcPr/>
                </a:tc>
                <a:tc vMerge="1">
                  <a:txBody>
                    <a:bodyPr/>
                    <a:lstStyle/>
                    <a:p>
                      <a:endParaRPr lang="en-GB"/>
                    </a:p>
                  </a:txBody>
                  <a:tcPr/>
                </a:tc>
                <a:tc>
                  <a:txBody>
                    <a:bodyPr/>
                    <a:lstStyle/>
                    <a:p>
                      <a:pPr algn="ctr" fontAlgn="ctr"/>
                      <a:r>
                        <a:rPr lang="en-GB" sz="1600" b="0" i="0" u="none" strike="noStrike" dirty="0" smtClean="0">
                          <a:solidFill>
                            <a:srgbClr val="000000"/>
                          </a:solidFill>
                          <a:effectLst/>
                          <a:latin typeface="Arial"/>
                        </a:rPr>
                        <a:t>GLA</a:t>
                      </a:r>
                      <a:endParaRPr lang="en-GB" sz="1600" b="0" i="0" u="none" strike="noStrike" dirty="0">
                        <a:solidFill>
                          <a:srgbClr val="000000"/>
                        </a:solidFill>
                        <a:effectLst/>
                        <a:latin typeface="Arial"/>
                      </a:endParaRPr>
                    </a:p>
                  </a:txBody>
                  <a:tcPr marL="7420" marR="7420" marT="7420" marB="0" anchor="ctr"/>
                </a:tc>
                <a:tc>
                  <a:txBody>
                    <a:bodyPr/>
                    <a:lstStyle/>
                    <a:p>
                      <a:pPr algn="ctr" fontAlgn="ctr"/>
                      <a:r>
                        <a:rPr lang="en-GB" sz="1600" b="0" i="0" u="none" strike="noStrike" dirty="0" smtClean="0">
                          <a:solidFill>
                            <a:srgbClr val="000000"/>
                          </a:solidFill>
                          <a:effectLst/>
                          <a:latin typeface="Arial"/>
                        </a:rPr>
                        <a:t>LB</a:t>
                      </a:r>
                      <a:endParaRPr lang="en-GB" sz="1600" b="0" i="0" u="none" strike="noStrike" dirty="0">
                        <a:solidFill>
                          <a:srgbClr val="000000"/>
                        </a:solidFill>
                        <a:effectLst/>
                        <a:latin typeface="Arial"/>
                      </a:endParaRPr>
                    </a:p>
                  </a:txBody>
                  <a:tcPr marL="7420" marR="7420" marT="7420" marB="0" anchor="ct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r>
              <a:tr h="371217">
                <a:tc>
                  <a:txBody>
                    <a:bodyPr/>
                    <a:lstStyle/>
                    <a:p>
                      <a:pPr algn="l" fontAlgn="ctr"/>
                      <a:r>
                        <a:rPr lang="en-GB" sz="2000" u="none" strike="noStrike">
                          <a:effectLst/>
                        </a:rPr>
                        <a:t>Education</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236095">
                <a:tc>
                  <a:txBody>
                    <a:bodyPr/>
                    <a:lstStyle/>
                    <a:p>
                      <a:pPr algn="l" fontAlgn="ctr"/>
                      <a:r>
                        <a:rPr lang="en-GB" sz="2000" u="none" strike="noStrike">
                          <a:effectLst/>
                        </a:rPr>
                        <a:t>Housing</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344057">
                <a:tc>
                  <a:txBody>
                    <a:bodyPr/>
                    <a:lstStyle/>
                    <a:p>
                      <a:pPr algn="l" fontAlgn="ctr"/>
                      <a:r>
                        <a:rPr lang="en-GB" sz="2000" u="none" strike="noStrike" dirty="0">
                          <a:effectLst/>
                        </a:rPr>
                        <a:t>Planning </a:t>
                      </a:r>
                      <a:r>
                        <a:rPr lang="en-GB" sz="2000" u="none" strike="noStrike" dirty="0" smtClean="0">
                          <a:effectLst/>
                        </a:rPr>
                        <a:t>Apps</a:t>
                      </a:r>
                      <a:endParaRPr lang="en-GB" sz="2000" b="0" i="0" u="none" strike="noStrike" dirty="0">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393492">
                <a:tc>
                  <a:txBody>
                    <a:bodyPr/>
                    <a:lstStyle/>
                    <a:p>
                      <a:pPr algn="l" fontAlgn="ctr"/>
                      <a:r>
                        <a:rPr lang="en-GB" sz="2000" u="none" strike="noStrike" dirty="0">
                          <a:effectLst/>
                        </a:rPr>
                        <a:t>Strategic Planning</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u="none" strike="noStrike" dirty="0" smtClean="0">
                          <a:effectLst/>
                        </a:rPr>
                        <a:t>•</a:t>
                      </a:r>
                      <a:endParaRPr lang="en-GB" sz="1800" b="0" i="0" u="none" strike="noStrike" dirty="0" smtClean="0">
                        <a:solidFill>
                          <a:srgbClr val="000000"/>
                        </a:solidFill>
                        <a:effectLst/>
                        <a:latin typeface="Arial"/>
                      </a:endParaRPr>
                    </a:p>
                  </a:txBody>
                  <a:tcPr marL="7420" marR="7420" marT="7420" marB="0" anchor="ctr"/>
                </a:tc>
                <a:tc>
                  <a:txBody>
                    <a:bodyPr/>
                    <a:lstStyle/>
                    <a:p>
                      <a:pPr algn="ctr" fontAlgn="ct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393492">
                <a:tc>
                  <a:txBody>
                    <a:bodyPr/>
                    <a:lstStyle/>
                    <a:p>
                      <a:pPr algn="l" fontAlgn="ctr"/>
                      <a:r>
                        <a:rPr lang="en-GB" sz="2000" u="none" strike="noStrike" dirty="0">
                          <a:effectLst/>
                        </a:rPr>
                        <a:t>Transport </a:t>
                      </a:r>
                      <a:r>
                        <a:rPr lang="en-GB" sz="2000" u="none" strike="noStrike" dirty="0" err="1" smtClean="0">
                          <a:effectLst/>
                        </a:rPr>
                        <a:t>Plan’g</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1800" u="none" strike="noStrike" dirty="0" smtClean="0">
                          <a:effectLst/>
                        </a:rPr>
                        <a:t>•</a:t>
                      </a:r>
                      <a:endParaRPr lang="en-GB" sz="1800" b="0" i="0" u="none" strike="noStrike" dirty="0">
                        <a:solidFill>
                          <a:srgbClr val="000000"/>
                        </a:solidFill>
                        <a:effectLst/>
                        <a:latin typeface="Arial"/>
                      </a:endParaRPr>
                    </a:p>
                  </a:txBody>
                  <a:tcPr marL="7420" marR="7420" marT="7420" marB="0" anchor="ctr"/>
                </a:tc>
                <a:tc>
                  <a:txBody>
                    <a:bodyPr/>
                    <a:lstStyle/>
                    <a:p>
                      <a:pPr algn="ctr" fontAlgn="ct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dirty="0">
                          <a:effectLst/>
                        </a:rPr>
                        <a:t> </a:t>
                      </a:r>
                      <a:endParaRPr lang="en-GB" sz="2000" b="0" i="0" u="none" strike="noStrike" dirty="0">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368867">
                <a:tc>
                  <a:txBody>
                    <a:bodyPr/>
                    <a:lstStyle/>
                    <a:p>
                      <a:pPr algn="l" fontAlgn="ctr"/>
                      <a:r>
                        <a:rPr lang="en-GB" sz="2000" u="none" strike="noStrike">
                          <a:effectLst/>
                        </a:rPr>
                        <a:t>Passenger Transport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GB" sz="2000" u="none" strike="noStrike" dirty="0">
                          <a:effectLst/>
                        </a:rPr>
                        <a:t> </a:t>
                      </a:r>
                      <a:r>
                        <a:rPr lang="en-GB" sz="2000" u="none" strike="noStrike" dirty="0" smtClean="0">
                          <a:effectLst/>
                        </a:rPr>
                        <a:t>•</a:t>
                      </a:r>
                      <a:endParaRPr lang="en-GB" sz="2000" b="0" i="0" u="none" strike="noStrike" dirty="0">
                        <a:solidFill>
                          <a:srgbClr val="000000"/>
                        </a:solidFill>
                        <a:effectLst/>
                        <a:latin typeface="Times New Roman"/>
                      </a:endParaRPr>
                    </a:p>
                  </a:txBody>
                  <a:tcPr marL="7420" marR="7420" marT="7420" marB="0" anchor="ctr"/>
                </a:tc>
                <a:tc>
                  <a:txBody>
                    <a:bodyPr/>
                    <a:lstStyle/>
                    <a:p>
                      <a:pPr algn="l" fontAlgn="t"/>
                      <a:endParaRPr lang="en-GB" sz="2000" b="0" i="0" u="none" strike="noStrike" dirty="0">
                        <a:solidFill>
                          <a:srgbClr val="000000"/>
                        </a:solidFill>
                        <a:effectLst/>
                        <a:latin typeface="Times New Roman"/>
                      </a:endParaRPr>
                    </a:p>
                  </a:txBody>
                  <a:tcPr marL="7420" marR="7420" marT="7420" marB="0"/>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r>
              <a:tr h="236095">
                <a:tc>
                  <a:txBody>
                    <a:bodyPr/>
                    <a:lstStyle/>
                    <a:p>
                      <a:pPr algn="l" fontAlgn="ctr"/>
                      <a:r>
                        <a:rPr lang="en-GB" sz="2000" u="none" strike="noStrike">
                          <a:effectLst/>
                        </a:rPr>
                        <a:t>Highways</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236095">
                <a:tc>
                  <a:txBody>
                    <a:bodyPr/>
                    <a:lstStyle/>
                    <a:p>
                      <a:pPr algn="l" fontAlgn="ctr"/>
                      <a:r>
                        <a:rPr lang="en-GB" sz="2000" u="none" strike="noStrike">
                          <a:effectLst/>
                        </a:rPr>
                        <a:t>Fire</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u="none" strike="noStrike" dirty="0" smtClean="0">
                          <a:effectLst/>
                        </a:rPr>
                        <a:t>•</a:t>
                      </a:r>
                      <a:endParaRPr lang="en-GB" sz="1800" b="0" i="0" u="none" strike="noStrike" dirty="0" smtClean="0">
                        <a:solidFill>
                          <a:srgbClr val="000000"/>
                        </a:solidFill>
                        <a:effectLst/>
                        <a:latin typeface="Arial"/>
                      </a:endParaRPr>
                    </a:p>
                  </a:txBody>
                  <a:tcPr marL="7420" marR="7420" marT="7420" marB="0" anchor="ctr"/>
                </a:tc>
                <a:tc>
                  <a:txBody>
                    <a:bodyPr/>
                    <a:lstStyle/>
                    <a:p>
                      <a:pPr algn="ctr" fontAlgn="ct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288983">
                <a:tc>
                  <a:txBody>
                    <a:bodyPr/>
                    <a:lstStyle/>
                    <a:p>
                      <a:pPr algn="l" fontAlgn="ctr"/>
                      <a:r>
                        <a:rPr lang="en-GB" sz="2000" u="none" strike="noStrike">
                          <a:effectLst/>
                        </a:rPr>
                        <a:t>Social Services</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 </a:t>
                      </a:r>
                      <a:endParaRPr lang="en-GB" sz="2000" b="0" i="0" u="none" strike="noStrike">
                        <a:solidFill>
                          <a:srgbClr val="000000"/>
                        </a:solidFill>
                        <a:effectLst/>
                        <a:latin typeface="Arial"/>
                      </a:endParaRPr>
                    </a:p>
                  </a:txBody>
                  <a:tcPr marL="7420" marR="7420" marT="7420" marB="0" anchor="ctr"/>
                </a:tc>
              </a:tr>
              <a:tr h="236095">
                <a:tc>
                  <a:txBody>
                    <a:bodyPr/>
                    <a:lstStyle/>
                    <a:p>
                      <a:pPr algn="l" fontAlgn="ctr"/>
                      <a:r>
                        <a:rPr lang="en-GB" sz="2000" u="none" strike="noStrike">
                          <a:effectLst/>
                        </a:rPr>
                        <a:t>Libraries</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236095">
                <a:tc>
                  <a:txBody>
                    <a:bodyPr/>
                    <a:lstStyle/>
                    <a:p>
                      <a:pPr algn="l" fontAlgn="ctr"/>
                      <a:r>
                        <a:rPr lang="en-GB" sz="2000" u="none" strike="noStrike">
                          <a:effectLst/>
                        </a:rPr>
                        <a:t>Leisure</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393492">
                <a:tc>
                  <a:txBody>
                    <a:bodyPr/>
                    <a:lstStyle/>
                    <a:p>
                      <a:pPr algn="l" fontAlgn="ctr"/>
                      <a:r>
                        <a:rPr lang="en-GB" sz="2000" u="none" strike="noStrike">
                          <a:effectLst/>
                        </a:rPr>
                        <a:t>Waste Collection</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dirty="0">
                          <a:effectLst/>
                        </a:rPr>
                        <a:t> </a:t>
                      </a:r>
                      <a:endParaRPr lang="en-GB" sz="2000" b="0" i="0" u="none" strike="noStrike" dirty="0">
                        <a:solidFill>
                          <a:srgbClr val="000000"/>
                        </a:solidFill>
                        <a:effectLst/>
                        <a:latin typeface="Times New Roman"/>
                      </a:endParaRPr>
                    </a:p>
                  </a:txBody>
                  <a:tcPr marL="7420" marR="7420" marT="7420" marB="0"/>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320620">
                <a:tc>
                  <a:txBody>
                    <a:bodyPr/>
                    <a:lstStyle/>
                    <a:p>
                      <a:pPr algn="l" fontAlgn="ctr"/>
                      <a:r>
                        <a:rPr lang="en-GB" sz="2000" u="none" strike="noStrike">
                          <a:effectLst/>
                        </a:rPr>
                        <a:t>Waste Disposal</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409051">
                <a:tc>
                  <a:txBody>
                    <a:bodyPr/>
                    <a:lstStyle/>
                    <a:p>
                      <a:pPr algn="l" fontAlgn="ctr"/>
                      <a:r>
                        <a:rPr lang="en-GB" sz="2000" u="none" strike="noStrike" dirty="0" err="1" smtClean="0">
                          <a:effectLst/>
                        </a:rPr>
                        <a:t>Environ’l</a:t>
                      </a:r>
                      <a:r>
                        <a:rPr lang="en-GB" sz="2000" u="none" strike="noStrike" dirty="0" smtClean="0">
                          <a:effectLst/>
                        </a:rPr>
                        <a:t> </a:t>
                      </a:r>
                      <a:r>
                        <a:rPr lang="en-GB" sz="2000" u="none" strike="noStrike" dirty="0">
                          <a:effectLst/>
                        </a:rPr>
                        <a:t>Health</a:t>
                      </a:r>
                      <a:endParaRPr lang="en-GB" sz="2000" b="0" i="0" u="none" strike="noStrike" dirty="0">
                        <a:solidFill>
                          <a:srgbClr val="000000"/>
                        </a:solidFill>
                        <a:effectLst/>
                        <a:latin typeface="Arial"/>
                      </a:endParaRPr>
                    </a:p>
                  </a:txBody>
                  <a:tcPr marL="7420" marR="7420" marT="7420" marB="0" anchor="ctr"/>
                </a:tc>
                <a:tc>
                  <a:txBody>
                    <a:bodyPr/>
                    <a:lstStyle/>
                    <a:p>
                      <a:pPr algn="l" fontAlgn="t"/>
                      <a:r>
                        <a:rPr lang="en-GB" sz="2000" u="none" strike="noStrike" dirty="0">
                          <a:effectLst/>
                        </a:rPr>
                        <a:t> </a:t>
                      </a:r>
                      <a:endParaRPr lang="en-GB" sz="2000" b="0" i="0" u="none" strike="noStrike" dirty="0">
                        <a:solidFill>
                          <a:srgbClr val="000000"/>
                        </a:solidFill>
                        <a:effectLst/>
                        <a:latin typeface="Times New Roman"/>
                      </a:endParaRPr>
                    </a:p>
                  </a:txBody>
                  <a:tcPr marL="7420" marR="7420" marT="7420" marB="0"/>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r>
              <a:tr h="432048">
                <a:tc>
                  <a:txBody>
                    <a:bodyPr/>
                    <a:lstStyle/>
                    <a:p>
                      <a:pPr algn="l" fontAlgn="ctr"/>
                      <a:r>
                        <a:rPr lang="en-GB" sz="2000" u="none" strike="noStrike" dirty="0" smtClean="0">
                          <a:effectLst/>
                        </a:rPr>
                        <a:t>Revenue </a:t>
                      </a:r>
                      <a:r>
                        <a:rPr lang="en-GB" sz="2000" u="none" strike="noStrike" dirty="0" err="1" smtClean="0">
                          <a:effectLst/>
                        </a:rPr>
                        <a:t>Collect’n</a:t>
                      </a:r>
                      <a:endParaRPr lang="en-GB" sz="2000" b="0" i="0" u="none" strike="noStrike" dirty="0">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endParaRPr lang="en-GB"/>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ctr" fontAlgn="ctr"/>
                      <a:r>
                        <a:rPr lang="en-GB" sz="2000" u="none" strike="noStrike">
                          <a:effectLst/>
                        </a:rPr>
                        <a:t>•</a:t>
                      </a:r>
                      <a:endParaRPr lang="en-GB" sz="2000" b="0" i="0" u="none" strike="noStrike">
                        <a:solidFill>
                          <a:srgbClr val="000000"/>
                        </a:solidFill>
                        <a:effectLst/>
                        <a:latin typeface="Arial"/>
                      </a:endParaRPr>
                    </a:p>
                  </a:txBody>
                  <a:tcPr marL="7420" marR="7420" marT="7420" marB="0" anchor="ctr"/>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c>
                  <a:txBody>
                    <a:bodyPr/>
                    <a:lstStyle/>
                    <a:p>
                      <a:pPr algn="l" fontAlgn="t"/>
                      <a:r>
                        <a:rPr lang="en-GB" sz="2000" u="none" strike="noStrike">
                          <a:effectLst/>
                        </a:rPr>
                        <a:t> </a:t>
                      </a:r>
                      <a:endParaRPr lang="en-GB" sz="2000" b="0" i="0" u="none" strike="noStrike">
                        <a:solidFill>
                          <a:srgbClr val="000000"/>
                        </a:solidFill>
                        <a:effectLst/>
                        <a:latin typeface="Times New Roman"/>
                      </a:endParaRPr>
                    </a:p>
                  </a:txBody>
                  <a:tcPr marL="7420" marR="7420" marT="7420" marB="0"/>
                </a:tc>
              </a:tr>
              <a:tr h="292309">
                <a:tc>
                  <a:txBody>
                    <a:bodyPr/>
                    <a:lstStyle/>
                    <a:p>
                      <a:pPr algn="l" fontAlgn="ctr"/>
                      <a:r>
                        <a:rPr lang="en-GB" sz="2000" u="none" strike="noStrike" dirty="0">
                          <a:effectLst/>
                        </a:rPr>
                        <a:t>Electoral </a:t>
                      </a:r>
                      <a:r>
                        <a:rPr lang="en-GB" sz="2000" u="none" strike="noStrike" dirty="0" smtClean="0">
                          <a:effectLst/>
                        </a:rPr>
                        <a:t>Admin</a:t>
                      </a:r>
                      <a:endParaRPr lang="en-GB" sz="2000" b="0" i="0" u="none" strike="noStrike" dirty="0">
                        <a:solidFill>
                          <a:srgbClr val="000000"/>
                        </a:solidFill>
                        <a:effectLst/>
                        <a:latin typeface="Arial"/>
                      </a:endParaRPr>
                    </a:p>
                  </a:txBody>
                  <a:tcPr marL="7420" marR="7420" marT="7420" marB="0" anchor="ctr"/>
                </a:tc>
                <a:tc>
                  <a:txBody>
                    <a:bodyPr/>
                    <a:lstStyle/>
                    <a:p>
                      <a:pPr algn="l" fontAlgn="t"/>
                      <a:r>
                        <a:rPr lang="en-GB" sz="2000" u="none" strike="noStrike" dirty="0">
                          <a:effectLst/>
                        </a:rPr>
                        <a:t> </a:t>
                      </a:r>
                      <a:endParaRPr lang="en-GB" sz="2000" b="0" i="0" u="none" strike="noStrike" dirty="0">
                        <a:solidFill>
                          <a:srgbClr val="000000"/>
                        </a:solidFill>
                        <a:effectLst/>
                        <a:latin typeface="Times New Roman"/>
                      </a:endParaRPr>
                    </a:p>
                  </a:txBody>
                  <a:tcPr marL="7420" marR="7420" marT="7420" marB="0"/>
                </a:tc>
                <a:tc>
                  <a:txBody>
                    <a:bodyPr/>
                    <a:lstStyle/>
                    <a:p>
                      <a:endParaRPr lang="en-GB" dirty="0"/>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l" fontAlgn="t"/>
                      <a:r>
                        <a:rPr lang="en-GB" sz="2000" u="none" strike="noStrike" dirty="0">
                          <a:effectLst/>
                        </a:rPr>
                        <a:t> </a:t>
                      </a:r>
                      <a:endParaRPr lang="en-GB" sz="2000" b="0" i="0" u="none" strike="noStrike" dirty="0">
                        <a:solidFill>
                          <a:srgbClr val="000000"/>
                        </a:solidFill>
                        <a:effectLst/>
                        <a:latin typeface="Times New Roman"/>
                      </a:endParaRPr>
                    </a:p>
                  </a:txBody>
                  <a:tcPr marL="7420" marR="7420" marT="7420" marB="0"/>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c>
                  <a:txBody>
                    <a:bodyPr/>
                    <a:lstStyle/>
                    <a:p>
                      <a:pPr algn="ctr" fontAlgn="ctr"/>
                      <a:r>
                        <a:rPr lang="en-GB" sz="2000" u="none" strike="noStrike" dirty="0">
                          <a:effectLst/>
                        </a:rPr>
                        <a:t>•</a:t>
                      </a:r>
                      <a:endParaRPr lang="en-GB" sz="2000" b="0" i="0" u="none" strike="noStrike" dirty="0">
                        <a:solidFill>
                          <a:srgbClr val="000000"/>
                        </a:solidFill>
                        <a:effectLst/>
                        <a:latin typeface="Arial"/>
                      </a:endParaRPr>
                    </a:p>
                  </a:txBody>
                  <a:tcPr marL="7420" marR="7420" marT="7420" marB="0" anchor="ctr"/>
                </a:tc>
              </a:tr>
              <a:tr h="292309">
                <a:tc>
                  <a:txBody>
                    <a:bodyPr/>
                    <a:lstStyle/>
                    <a:p>
                      <a:pPr algn="l" fontAlgn="ctr"/>
                      <a:r>
                        <a:rPr lang="en-GB" sz="2000" b="0" i="0" u="none" strike="noStrike" dirty="0" smtClean="0">
                          <a:solidFill>
                            <a:srgbClr val="000000"/>
                          </a:solidFill>
                          <a:effectLst/>
                          <a:latin typeface="+mn-lt"/>
                        </a:rPr>
                        <a:t>Police</a:t>
                      </a:r>
                      <a:endParaRPr lang="en-GB" sz="2000" b="0" i="0" u="none" strike="noStrike" dirty="0">
                        <a:solidFill>
                          <a:srgbClr val="000000"/>
                        </a:solidFill>
                        <a:effectLst/>
                        <a:latin typeface="+mn-lt"/>
                      </a:endParaRPr>
                    </a:p>
                  </a:txBody>
                  <a:tcPr marL="7420" marR="7420" marT="7420" marB="0" anchor="ctr"/>
                </a:tc>
                <a:tc>
                  <a:txBody>
                    <a:bodyPr/>
                    <a:lstStyle/>
                    <a:p>
                      <a:pPr algn="l" fontAlgn="t"/>
                      <a:endParaRPr lang="en-GB" sz="2000" b="0" i="0" u="none" strike="noStrike" dirty="0">
                        <a:solidFill>
                          <a:srgbClr val="000000"/>
                        </a:solidFill>
                        <a:effectLst/>
                        <a:latin typeface="Times New Roman"/>
                      </a:endParaRPr>
                    </a:p>
                  </a:txBody>
                  <a:tcPr marL="7420" marR="7420" marT="742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u="none" strike="noStrike" dirty="0" smtClean="0">
                          <a:effectLst/>
                        </a:rPr>
                        <a:t>•</a:t>
                      </a:r>
                      <a:endParaRPr lang="en-GB" sz="1800" b="0" i="0" u="none" strike="noStrike" dirty="0" smtClean="0">
                        <a:solidFill>
                          <a:srgbClr val="000000"/>
                        </a:solidFill>
                        <a:effectLst/>
                        <a:latin typeface="Arial"/>
                      </a:endParaRPr>
                    </a:p>
                  </a:txBody>
                  <a:tcPr marL="7420" marR="7420" marT="7420" marB="0" anchor="ctr"/>
                </a:tc>
                <a:tc>
                  <a:txBody>
                    <a:bodyPr/>
                    <a:lstStyle/>
                    <a:p>
                      <a:pPr algn="ctr" fontAlgn="ctr"/>
                      <a:endParaRPr lang="en-GB" sz="2000" b="0" i="0" u="none" strike="noStrike" dirty="0">
                        <a:solidFill>
                          <a:srgbClr val="000000"/>
                        </a:solidFill>
                        <a:effectLst/>
                        <a:latin typeface="Arial"/>
                      </a:endParaRPr>
                    </a:p>
                  </a:txBody>
                  <a:tcPr marL="7420" marR="7420" marT="7420" marB="0" anchor="ctr"/>
                </a:tc>
                <a:tc>
                  <a:txBody>
                    <a:bodyPr/>
                    <a:lstStyle/>
                    <a:p>
                      <a:pPr algn="ctr" fontAlgn="ctr"/>
                      <a:endParaRPr lang="en-GB" sz="2000" b="0" i="0" u="none" strike="noStrike" dirty="0">
                        <a:solidFill>
                          <a:srgbClr val="000000"/>
                        </a:solidFill>
                        <a:effectLst/>
                        <a:latin typeface="Arial"/>
                      </a:endParaRPr>
                    </a:p>
                  </a:txBody>
                  <a:tcPr marL="7420" marR="7420" marT="7420" marB="0" anchor="ctr"/>
                </a:tc>
                <a:tc>
                  <a:txBody>
                    <a:bodyPr/>
                    <a:lstStyle/>
                    <a:p>
                      <a:pPr algn="ctr" fontAlgn="ctr"/>
                      <a:endParaRPr lang="en-GB" sz="2000" b="0" i="0" u="none" strike="noStrike" dirty="0">
                        <a:solidFill>
                          <a:srgbClr val="000000"/>
                        </a:solidFill>
                        <a:effectLst/>
                        <a:latin typeface="Arial"/>
                      </a:endParaRPr>
                    </a:p>
                  </a:txBody>
                  <a:tcPr marL="7420" marR="7420" marT="7420" marB="0" anchor="ctr"/>
                </a:tc>
                <a:tc>
                  <a:txBody>
                    <a:bodyPr/>
                    <a:lstStyle/>
                    <a:p>
                      <a:pPr algn="ctr" fontAlgn="ctr"/>
                      <a:endParaRPr lang="en-GB" sz="2000" b="0" i="0" u="none" strike="noStrike" dirty="0">
                        <a:solidFill>
                          <a:srgbClr val="000000"/>
                        </a:solidFill>
                        <a:effectLst/>
                        <a:latin typeface="Arial"/>
                      </a:endParaRPr>
                    </a:p>
                  </a:txBody>
                  <a:tcPr marL="7420" marR="7420" marT="7420" marB="0" anchor="ctr"/>
                </a:tc>
                <a:tc>
                  <a:txBody>
                    <a:bodyPr/>
                    <a:lstStyle/>
                    <a:p>
                      <a:pPr algn="l" fontAlgn="t"/>
                      <a:endParaRPr lang="en-GB" sz="2000" b="0" i="0" u="none" strike="noStrike" dirty="0">
                        <a:solidFill>
                          <a:srgbClr val="000000"/>
                        </a:solidFill>
                        <a:effectLst/>
                        <a:latin typeface="Times New Roman"/>
                      </a:endParaRPr>
                    </a:p>
                  </a:txBody>
                  <a:tcPr marL="7420" marR="7420" marT="7420" marB="0"/>
                </a:tc>
                <a:tc>
                  <a:txBody>
                    <a:bodyPr/>
                    <a:lstStyle/>
                    <a:p>
                      <a:pPr algn="ctr" fontAlgn="ctr"/>
                      <a:endParaRPr lang="en-GB" sz="2000" b="0" i="0" u="none" strike="noStrike" dirty="0">
                        <a:solidFill>
                          <a:srgbClr val="000000"/>
                        </a:solidFill>
                        <a:effectLst/>
                        <a:latin typeface="Arial"/>
                      </a:endParaRPr>
                    </a:p>
                  </a:txBody>
                  <a:tcPr marL="7420" marR="7420" marT="7420" marB="0" anchor="ctr"/>
                </a:tc>
                <a:tc>
                  <a:txBody>
                    <a:bodyPr/>
                    <a:lstStyle/>
                    <a:p>
                      <a:pPr algn="ctr" fontAlgn="ctr"/>
                      <a:endParaRPr lang="en-GB" sz="2000" b="0" i="0" u="none" strike="noStrike" dirty="0">
                        <a:solidFill>
                          <a:srgbClr val="000000"/>
                        </a:solidFill>
                        <a:effectLst/>
                        <a:latin typeface="Arial"/>
                      </a:endParaRPr>
                    </a:p>
                  </a:txBody>
                  <a:tcPr marL="7420" marR="7420" marT="7420" marB="0" anchor="ctr"/>
                </a:tc>
              </a:tr>
            </a:tbl>
          </a:graphicData>
        </a:graphic>
      </p:graphicFrame>
    </p:spTree>
    <p:extLst>
      <p:ext uri="{BB962C8B-B14F-4D97-AF65-F5344CB8AC3E}">
        <p14:creationId xmlns:p14="http://schemas.microsoft.com/office/powerpoint/2010/main" val="39085331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Unitary versus 2 tier</a:t>
            </a:r>
            <a:endParaRPr lang="en-GB" dirty="0"/>
          </a:p>
        </p:txBody>
      </p:sp>
      <p:sp>
        <p:nvSpPr>
          <p:cNvPr id="3" name="Content Placeholder 2"/>
          <p:cNvSpPr>
            <a:spLocks noGrp="1"/>
          </p:cNvSpPr>
          <p:nvPr>
            <p:ph idx="1"/>
          </p:nvPr>
        </p:nvSpPr>
        <p:spPr/>
        <p:txBody>
          <a:bodyPr>
            <a:normAutofit fontScale="62500" lnSpcReduction="20000"/>
          </a:bodyPr>
          <a:lstStyle/>
          <a:p>
            <a:r>
              <a:rPr lang="en-GB" b="1" dirty="0" smtClean="0"/>
              <a:t>Pros</a:t>
            </a:r>
          </a:p>
          <a:p>
            <a:r>
              <a:rPr lang="en-GB" dirty="0" smtClean="0"/>
              <a:t>Potential cost </a:t>
            </a:r>
            <a:r>
              <a:rPr lang="en-GB" dirty="0"/>
              <a:t>savings: the new Shropshire Council, for example, talks of saving £30m</a:t>
            </a:r>
            <a:r>
              <a:rPr lang="en-GB" dirty="0" smtClean="0"/>
              <a:t>.</a:t>
            </a:r>
            <a:r>
              <a:rPr lang="en-GB" dirty="0"/>
              <a:t> </a:t>
            </a:r>
            <a:r>
              <a:rPr lang="en-GB" dirty="0" smtClean="0"/>
              <a:t>Services are </a:t>
            </a:r>
            <a:r>
              <a:rPr lang="en-GB" dirty="0"/>
              <a:t>duplicated.</a:t>
            </a:r>
          </a:p>
          <a:p>
            <a:r>
              <a:rPr lang="en-GB" dirty="0" smtClean="0"/>
              <a:t>There </a:t>
            </a:r>
            <a:r>
              <a:rPr lang="en-GB" dirty="0"/>
              <a:t>is the confusion of the two-tier structure. </a:t>
            </a:r>
            <a:endParaRPr lang="en-GB" dirty="0" smtClean="0"/>
          </a:p>
          <a:p>
            <a:r>
              <a:rPr lang="en-GB" dirty="0" smtClean="0"/>
              <a:t>There are </a:t>
            </a:r>
            <a:r>
              <a:rPr lang="en-GB" dirty="0"/>
              <a:t>strategic benefits. Having just one voice for an area should mean stronger leadership, more joined-up services, and clearer representation with other public agencies</a:t>
            </a:r>
            <a:r>
              <a:rPr lang="en-GB" dirty="0" smtClean="0"/>
              <a:t>.</a:t>
            </a:r>
          </a:p>
          <a:p>
            <a:r>
              <a:rPr lang="en-GB" b="1" dirty="0" smtClean="0"/>
              <a:t>Cons</a:t>
            </a:r>
          </a:p>
          <a:p>
            <a:r>
              <a:rPr lang="en-GB" dirty="0" smtClean="0"/>
              <a:t>The unitary authorities are too big and remote from the people.</a:t>
            </a:r>
          </a:p>
          <a:p>
            <a:r>
              <a:rPr lang="en-GB" dirty="0" smtClean="0"/>
              <a:t>Less democratic control unitary authorities typically have 50% less councillors.</a:t>
            </a:r>
          </a:p>
          <a:p>
            <a:r>
              <a:rPr lang="en-GB" dirty="0" smtClean="0"/>
              <a:t>Not all of the new unitaries are large e.g. Rutland – providing services there will be expensive.</a:t>
            </a:r>
          </a:p>
          <a:p>
            <a:r>
              <a:rPr lang="en-GB" dirty="0" smtClean="0"/>
              <a:t>The strength of the 2 tier system is that strategic planning and big services can be provided at the county level while Districts cater for local needs.</a:t>
            </a:r>
            <a:endParaRPr lang="en-GB" dirty="0"/>
          </a:p>
          <a:p>
            <a:endParaRPr lang="en-GB" dirty="0"/>
          </a:p>
        </p:txBody>
      </p:sp>
    </p:spTree>
    <p:extLst>
      <p:ext uri="{BB962C8B-B14F-4D97-AF65-F5344CB8AC3E}">
        <p14:creationId xmlns:p14="http://schemas.microsoft.com/office/powerpoint/2010/main" val="25859115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Local Government Organisation 1</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From the 19</a:t>
            </a:r>
            <a:r>
              <a:rPr lang="en-GB" baseline="30000" dirty="0" smtClean="0"/>
              <a:t>th</a:t>
            </a:r>
            <a:r>
              <a:rPr lang="en-GB" dirty="0" smtClean="0"/>
              <a:t> century up until 2000 local government was organised with a committee structure.</a:t>
            </a:r>
          </a:p>
          <a:p>
            <a:r>
              <a:rPr lang="en-GB" dirty="0" smtClean="0"/>
              <a:t>Each major policy area had a committee with a number of sub committees</a:t>
            </a:r>
          </a:p>
          <a:p>
            <a:r>
              <a:rPr lang="en-GB" dirty="0" smtClean="0"/>
              <a:t>So the Committees might include: education, social services and housing.</a:t>
            </a:r>
          </a:p>
          <a:p>
            <a:r>
              <a:rPr lang="en-GB" dirty="0" smtClean="0"/>
              <a:t>The sub committees of the Education Committee might include Primary education, Secondary education, Further education and Special education.</a:t>
            </a:r>
          </a:p>
          <a:p>
            <a:r>
              <a:rPr lang="en-GB" dirty="0" smtClean="0"/>
              <a:t>The idea was that a division of Labour would save time and report back to the higher committee and the higher committee would report to the Council.</a:t>
            </a:r>
          </a:p>
          <a:p>
            <a:r>
              <a:rPr lang="en-GB" dirty="0" smtClean="0"/>
              <a:t>However there was a feeling that this was a very slow and cumbersome system.</a:t>
            </a:r>
          </a:p>
          <a:p>
            <a:endParaRPr lang="en-GB" dirty="0"/>
          </a:p>
        </p:txBody>
      </p:sp>
    </p:spTree>
    <p:extLst>
      <p:ext uri="{BB962C8B-B14F-4D97-AF65-F5344CB8AC3E}">
        <p14:creationId xmlns:p14="http://schemas.microsoft.com/office/powerpoint/2010/main" val="20928076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Camden Council Committee Structure 1998</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07103" y="1600200"/>
            <a:ext cx="6929793" cy="4525963"/>
          </a:xfrm>
        </p:spPr>
      </p:pic>
    </p:spTree>
    <p:extLst>
      <p:ext uri="{BB962C8B-B14F-4D97-AF65-F5344CB8AC3E}">
        <p14:creationId xmlns:p14="http://schemas.microsoft.com/office/powerpoint/2010/main" val="30198565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Local Government Organisation </a:t>
            </a:r>
            <a:r>
              <a:rPr lang="en-GB" dirty="0" smtClean="0"/>
              <a:t>2</a:t>
            </a:r>
            <a:endParaRPr lang="en-GB" dirty="0"/>
          </a:p>
        </p:txBody>
      </p:sp>
      <p:sp>
        <p:nvSpPr>
          <p:cNvPr id="3" name="Content Placeholder 2"/>
          <p:cNvSpPr>
            <a:spLocks noGrp="1"/>
          </p:cNvSpPr>
          <p:nvPr>
            <p:ph idx="1"/>
          </p:nvPr>
        </p:nvSpPr>
        <p:spPr/>
        <p:txBody>
          <a:bodyPr>
            <a:normAutofit fontScale="62500" lnSpcReduction="20000"/>
          </a:bodyPr>
          <a:lstStyle/>
          <a:p>
            <a:r>
              <a:rPr lang="en-GB" dirty="0"/>
              <a:t>Local Government Act 2000 </a:t>
            </a:r>
            <a:r>
              <a:rPr lang="en-GB" dirty="0" smtClean="0"/>
              <a:t> required </a:t>
            </a:r>
            <a:r>
              <a:rPr lang="en-GB" dirty="0"/>
              <a:t>councils to move to an executive-based </a:t>
            </a:r>
            <a:r>
              <a:rPr lang="en-GB" dirty="0" smtClean="0"/>
              <a:t>system with three options.</a:t>
            </a:r>
          </a:p>
          <a:p>
            <a:pPr marL="514350" indent="-514350">
              <a:buFont typeface="+mj-lt"/>
              <a:buAutoNum type="arabicPeriod"/>
            </a:pPr>
            <a:r>
              <a:rPr lang="en-GB" dirty="0"/>
              <a:t>A mayor elected by the electorate, with a cabinet of nine councillors appointed by the mayor</a:t>
            </a:r>
          </a:p>
          <a:p>
            <a:pPr marL="514350" indent="-514350">
              <a:buFont typeface="+mj-lt"/>
              <a:buAutoNum type="arabicPeriod"/>
            </a:pPr>
            <a:r>
              <a:rPr lang="en-GB" dirty="0"/>
              <a:t>An elected mayor (as above) with an officer appointed by the council known as a council manager. </a:t>
            </a:r>
          </a:p>
          <a:p>
            <a:pPr marL="514350" indent="-514350">
              <a:buFont typeface="+mj-lt"/>
              <a:buAutoNum type="arabicPeriod"/>
            </a:pPr>
            <a:r>
              <a:rPr lang="en-GB" dirty="0" smtClean="0"/>
              <a:t>An </a:t>
            </a:r>
            <a:r>
              <a:rPr lang="en-GB" dirty="0"/>
              <a:t>elected leader, elected by the council, with a cabinet of nine councillors either selected by </a:t>
            </a:r>
            <a:r>
              <a:rPr lang="en-GB" dirty="0" smtClean="0"/>
              <a:t>the leader </a:t>
            </a:r>
            <a:r>
              <a:rPr lang="en-GB" dirty="0"/>
              <a:t>or the full council</a:t>
            </a:r>
          </a:p>
          <a:p>
            <a:r>
              <a:rPr lang="en-GB" dirty="0"/>
              <a:t>An elected mayor was subject to approval by a referendum and </a:t>
            </a:r>
            <a:r>
              <a:rPr lang="en-GB" dirty="0" smtClean="0"/>
              <a:t>16 </a:t>
            </a:r>
            <a:r>
              <a:rPr lang="en-GB" dirty="0"/>
              <a:t>mayors have been </a:t>
            </a:r>
            <a:r>
              <a:rPr lang="en-GB" dirty="0" smtClean="0"/>
              <a:t>established with 30 referendums.</a:t>
            </a:r>
            <a:endParaRPr lang="en-GB" dirty="0"/>
          </a:p>
          <a:p>
            <a:r>
              <a:rPr lang="en-GB" dirty="0" smtClean="0"/>
              <a:t>There </a:t>
            </a:r>
            <a:r>
              <a:rPr lang="en-GB" dirty="0"/>
              <a:t>is a small exception to this whereby smaller district councils (population of less than 85,000) can adopt a modified committee system. </a:t>
            </a:r>
            <a:endParaRPr lang="en-GB" dirty="0" smtClean="0"/>
          </a:p>
          <a:p>
            <a:r>
              <a:rPr lang="en-GB" dirty="0" smtClean="0"/>
              <a:t>Most </a:t>
            </a:r>
            <a:r>
              <a:rPr lang="en-GB" dirty="0"/>
              <a:t>councils are using the council leader and cabinet option, while 52 smaller councils have been allowed </a:t>
            </a:r>
            <a:r>
              <a:rPr lang="en-GB" dirty="0" smtClean="0"/>
              <a:t>use </a:t>
            </a:r>
            <a:r>
              <a:rPr lang="en-GB" dirty="0"/>
              <a:t>a modified committee </a:t>
            </a:r>
            <a:r>
              <a:rPr lang="en-GB" dirty="0" smtClean="0"/>
              <a:t>system.</a:t>
            </a:r>
          </a:p>
          <a:p>
            <a:r>
              <a:rPr lang="en-GB" dirty="0" smtClean="0"/>
              <a:t>In this case committees have been converted into scrutiny committees.</a:t>
            </a:r>
          </a:p>
          <a:p>
            <a:r>
              <a:rPr lang="en-GB" dirty="0" smtClean="0"/>
              <a:t>The Localism Act 2011 allows councils to return to a committee structure.</a:t>
            </a:r>
          </a:p>
        </p:txBody>
      </p:sp>
    </p:spTree>
    <p:extLst>
      <p:ext uri="{BB962C8B-B14F-4D97-AF65-F5344CB8AC3E}">
        <p14:creationId xmlns:p14="http://schemas.microsoft.com/office/powerpoint/2010/main" val="19638899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Local Government </a:t>
            </a:r>
            <a:r>
              <a:rPr lang="en-GB" dirty="0" smtClean="0"/>
              <a:t>Reform 1</a:t>
            </a:r>
            <a:endParaRPr lang="en-GB" dirty="0"/>
          </a:p>
        </p:txBody>
      </p:sp>
      <p:sp>
        <p:nvSpPr>
          <p:cNvPr id="3" name="Content Placeholder 2"/>
          <p:cNvSpPr>
            <a:spLocks noGrp="1"/>
          </p:cNvSpPr>
          <p:nvPr>
            <p:ph idx="1"/>
          </p:nvPr>
        </p:nvSpPr>
        <p:spPr/>
        <p:txBody>
          <a:bodyPr>
            <a:normAutofit fontScale="62500" lnSpcReduction="20000"/>
          </a:bodyPr>
          <a:lstStyle/>
          <a:p>
            <a:r>
              <a:rPr lang="en-GB" dirty="0"/>
              <a:t>The ‘Northern Powerhouse’ was first introduced in June 2014 by the Chancellor of the Exchequer, George Osborne, in a speech in Manchester. </a:t>
            </a:r>
          </a:p>
          <a:p>
            <a:r>
              <a:rPr lang="en-GB" dirty="0"/>
              <a:t>He made the case that the lack of economic and physical connections between the cities and city regions of the North of England was holding back their growth, with significant implications for the national economy. In the Chancellor’s own words: “the whole is less than the sum of its parts…so the powerhouse of London dominates more and more.” </a:t>
            </a:r>
          </a:p>
          <a:p>
            <a:r>
              <a:rPr lang="en-GB" dirty="0"/>
              <a:t>The Northern Powerhouse is “not one city, but a collection of northern cities - sufficiently close to each other that combined they can take on the world.” The city regions of Liverpool, Manchester, Leeds, Sheffield, Hull and the North East.</a:t>
            </a:r>
          </a:p>
          <a:p>
            <a:r>
              <a:rPr lang="en-GB" dirty="0"/>
              <a:t>Since the Chancellor’s initial speech, a raft of interventions have been announced to help turn the rhetoric of a Northern Powerhouse into reality – including the Greater Manchester Devolution Deal, Transport for the North, and the Northern Transport Strategy.</a:t>
            </a:r>
          </a:p>
          <a:p>
            <a:endParaRPr lang="en-GB" dirty="0"/>
          </a:p>
        </p:txBody>
      </p:sp>
    </p:spTree>
    <p:extLst>
      <p:ext uri="{BB962C8B-B14F-4D97-AF65-F5344CB8AC3E}">
        <p14:creationId xmlns:p14="http://schemas.microsoft.com/office/powerpoint/2010/main" val="424472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lstStyle/>
          <a:p>
            <a:r>
              <a:rPr lang="en-GB" dirty="0"/>
              <a:t>Local Government </a:t>
            </a:r>
            <a:r>
              <a:rPr lang="en-GB" dirty="0"/>
              <a:t>Reform </a:t>
            </a:r>
            <a:r>
              <a:rPr lang="en-GB" dirty="0" smtClean="0"/>
              <a:t>2</a:t>
            </a:r>
            <a:endParaRPr lang="en-GB" dirty="0"/>
          </a:p>
        </p:txBody>
      </p:sp>
      <p:sp>
        <p:nvSpPr>
          <p:cNvPr id="3" name="Content Placeholder 2"/>
          <p:cNvSpPr>
            <a:spLocks noGrp="1"/>
          </p:cNvSpPr>
          <p:nvPr>
            <p:ph idx="1"/>
          </p:nvPr>
        </p:nvSpPr>
        <p:spPr>
          <a:xfrm>
            <a:off x="457200" y="1052736"/>
            <a:ext cx="8229600" cy="5400600"/>
          </a:xfrm>
        </p:spPr>
        <p:txBody>
          <a:bodyPr>
            <a:normAutofit fontScale="47500" lnSpcReduction="20000"/>
          </a:bodyPr>
          <a:lstStyle/>
          <a:p>
            <a:r>
              <a:rPr lang="en-GB" sz="4000" dirty="0"/>
              <a:t>From 2017 a new, directly elected Mayor of Greater Manchester will receive the following powers: </a:t>
            </a:r>
            <a:r>
              <a:rPr lang="en-GB" sz="4000" dirty="0">
                <a:sym typeface="Symbol" panose="05050102010706020507" pitchFamily="18" charset="2"/>
              </a:rPr>
              <a:t></a:t>
            </a:r>
            <a:r>
              <a:rPr lang="en-GB" sz="4000" dirty="0"/>
              <a:t> Responsibility for </a:t>
            </a:r>
          </a:p>
          <a:p>
            <a:pPr lvl="0"/>
            <a:r>
              <a:rPr lang="en-GB" sz="4000" dirty="0"/>
              <a:t>Transport </a:t>
            </a:r>
          </a:p>
          <a:p>
            <a:pPr lvl="0"/>
            <a:r>
              <a:rPr lang="en-GB" sz="4000" dirty="0"/>
              <a:t>Strategic </a:t>
            </a:r>
            <a:r>
              <a:rPr lang="en-GB" sz="4000" dirty="0" smtClean="0"/>
              <a:t>planning</a:t>
            </a:r>
            <a:endParaRPr lang="en-GB" sz="4000" dirty="0"/>
          </a:p>
          <a:p>
            <a:pPr lvl="0"/>
            <a:r>
              <a:rPr lang="en-GB" sz="4000" dirty="0"/>
              <a:t>Housing </a:t>
            </a:r>
          </a:p>
          <a:p>
            <a:pPr lvl="0"/>
            <a:r>
              <a:rPr lang="en-GB" sz="4000" dirty="0"/>
              <a:t>The role currently covered by the Police and Crime Commissioner. </a:t>
            </a:r>
            <a:endParaRPr lang="en-GB" sz="4000" dirty="0" smtClean="0"/>
          </a:p>
          <a:p>
            <a:pPr lvl="0"/>
            <a:r>
              <a:rPr lang="en-GB" sz="4000" dirty="0" smtClean="0"/>
              <a:t>The </a:t>
            </a:r>
            <a:r>
              <a:rPr lang="en-GB" sz="4000" dirty="0"/>
              <a:t>Greater Manchester Combined Authority (GMCA) will receive the following powers: </a:t>
            </a:r>
          </a:p>
          <a:p>
            <a:pPr lvl="0"/>
            <a:r>
              <a:rPr lang="en-GB" sz="4000" dirty="0"/>
              <a:t>devolved business support budgets, </a:t>
            </a:r>
          </a:p>
          <a:p>
            <a:pPr lvl="0"/>
            <a:r>
              <a:rPr lang="en-GB" sz="4000" dirty="0"/>
              <a:t>Control of the Apprenticeship Grant for Employers in Greater Manchester and </a:t>
            </a:r>
            <a:r>
              <a:rPr lang="en-GB" sz="4000" dirty="0" smtClean="0"/>
              <a:t>Further </a:t>
            </a:r>
            <a:r>
              <a:rPr lang="en-GB" sz="4000" dirty="0"/>
              <a:t>Education (FE). Programme. </a:t>
            </a:r>
          </a:p>
          <a:p>
            <a:pPr lvl="0"/>
            <a:r>
              <a:rPr lang="en-GB" sz="4000" dirty="0"/>
              <a:t>Integration of health and social care across Greater Manchester, based on control of existing health and social care budgets. </a:t>
            </a:r>
          </a:p>
          <a:p>
            <a:pPr lvl="0"/>
            <a:r>
              <a:rPr lang="en-GB" sz="4000" dirty="0"/>
              <a:t>Further powers may be agreed over time and included in future legislation.</a:t>
            </a:r>
          </a:p>
          <a:p>
            <a:r>
              <a:rPr lang="en-GB" sz="4000" dirty="0"/>
              <a:t>The Greater Manchester Combined Authority (GMCA)</a:t>
            </a:r>
            <a:r>
              <a:rPr lang="en-GB" sz="4000" baseline="30000" dirty="0"/>
              <a:t> </a:t>
            </a:r>
            <a:r>
              <a:rPr lang="en-GB" sz="4000" dirty="0"/>
              <a:t>established 2011 is made up of 10 members (indirectly elected councillors) derived from the councillors of Greater Manchester's constituent authorities, each council nominates one member and one stand-in member in the case of absence.  They will be responsible for agreeing much of the budget for the </a:t>
            </a:r>
            <a:r>
              <a:rPr lang="en-GB" sz="4000" dirty="0" smtClean="0"/>
              <a:t>mayor</a:t>
            </a:r>
            <a:r>
              <a:rPr lang="en-GB" sz="4000" dirty="0"/>
              <a:t> </a:t>
            </a:r>
          </a:p>
          <a:p>
            <a:r>
              <a:rPr lang="en-GB" sz="4000" dirty="0"/>
              <a:t>However in 2015 the upgrade to railways in the area was ‘paused’.</a:t>
            </a:r>
          </a:p>
          <a:p>
            <a:endParaRPr lang="en-GB" dirty="0"/>
          </a:p>
        </p:txBody>
      </p:sp>
    </p:spTree>
    <p:extLst>
      <p:ext uri="{BB962C8B-B14F-4D97-AF65-F5344CB8AC3E}">
        <p14:creationId xmlns:p14="http://schemas.microsoft.com/office/powerpoint/2010/main" val="1631862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Arguments </a:t>
            </a:r>
            <a:r>
              <a:rPr lang="en-GB" dirty="0" smtClean="0"/>
              <a:t>For Elected Mayors</a:t>
            </a:r>
            <a:endParaRPr lang="en-GB" dirty="0"/>
          </a:p>
        </p:txBody>
      </p:sp>
      <p:sp>
        <p:nvSpPr>
          <p:cNvPr id="3" name="Content Placeholder 2"/>
          <p:cNvSpPr>
            <a:spLocks noGrp="1"/>
          </p:cNvSpPr>
          <p:nvPr>
            <p:ph idx="1"/>
          </p:nvPr>
        </p:nvSpPr>
        <p:spPr/>
        <p:txBody>
          <a:bodyPr>
            <a:normAutofit fontScale="32500" lnSpcReduction="20000"/>
          </a:bodyPr>
          <a:lstStyle/>
          <a:p>
            <a:pPr marL="0" indent="0">
              <a:buNone/>
            </a:pPr>
            <a:r>
              <a:rPr lang="en-GB" sz="5500" b="1" dirty="0" smtClean="0"/>
              <a:t>1</a:t>
            </a:r>
            <a:r>
              <a:rPr lang="en-GB" sz="5500" b="1" dirty="0"/>
              <a:t>. Stronger Leadership</a:t>
            </a:r>
            <a:endParaRPr lang="en-GB" sz="5500" dirty="0"/>
          </a:p>
          <a:p>
            <a:r>
              <a:rPr lang="en-GB" sz="5500" dirty="0"/>
              <a:t>Various reports on directly-elected mayors have shown that, on the whole, directly elected mayors have proven to be stronger and more effective leaders. </a:t>
            </a:r>
            <a:endParaRPr lang="en-GB" sz="5500" dirty="0" smtClean="0"/>
          </a:p>
          <a:p>
            <a:pPr marL="0" indent="0">
              <a:buNone/>
            </a:pPr>
            <a:r>
              <a:rPr lang="en-GB" sz="5500" b="1" dirty="0" smtClean="0"/>
              <a:t>2</a:t>
            </a:r>
            <a:r>
              <a:rPr lang="en-GB" sz="5500" b="1" dirty="0"/>
              <a:t>. Better </a:t>
            </a:r>
            <a:r>
              <a:rPr lang="en-GB" sz="5500" b="1" dirty="0" smtClean="0"/>
              <a:t>Leadership</a:t>
            </a:r>
          </a:p>
          <a:p>
            <a:r>
              <a:rPr lang="en-GB" sz="5500" dirty="0" smtClean="0"/>
              <a:t>Instead </a:t>
            </a:r>
            <a:r>
              <a:rPr lang="en-GB" sz="5500" dirty="0"/>
              <a:t>of being a political figure, an elected mayor is a community </a:t>
            </a:r>
            <a:r>
              <a:rPr lang="en-GB" sz="5500" dirty="0" smtClean="0"/>
              <a:t>leader. An elected </a:t>
            </a:r>
            <a:r>
              <a:rPr lang="en-GB" sz="5500" dirty="0"/>
              <a:t>mayor would have to appeal to the whole electorate rather than the current system where they only have to campaign in their constituency. The mayor would have to be more entrepreneurial, charismatic and ambitious in order to appeal to all voters (the strong point of Boris Johnson’s campaigning). When few people can even name the current head of Bristol Council, improvements in voter awareness can only be a good thing.</a:t>
            </a:r>
          </a:p>
          <a:p>
            <a:pPr marL="0" indent="0">
              <a:buNone/>
            </a:pPr>
            <a:r>
              <a:rPr lang="en-GB" sz="5500" b="1" dirty="0"/>
              <a:t>3. Accountability</a:t>
            </a:r>
            <a:endParaRPr lang="en-GB" sz="5500" dirty="0"/>
          </a:p>
          <a:p>
            <a:r>
              <a:rPr lang="en-GB" sz="5500" dirty="0" smtClean="0"/>
              <a:t>Under the old system the leader </a:t>
            </a:r>
            <a:r>
              <a:rPr lang="en-GB" sz="5500" dirty="0"/>
              <a:t>of the council </a:t>
            </a:r>
            <a:r>
              <a:rPr lang="en-GB" sz="5500" dirty="0" smtClean="0"/>
              <a:t>is not </a:t>
            </a:r>
            <a:r>
              <a:rPr lang="en-GB" sz="5500" dirty="0"/>
              <a:t>elected by the people but by </a:t>
            </a:r>
            <a:r>
              <a:rPr lang="en-GB" sz="5500" dirty="0" smtClean="0"/>
              <a:t>councillors, </a:t>
            </a:r>
            <a:r>
              <a:rPr lang="en-GB" sz="5500" dirty="0"/>
              <a:t>making them less accountable to the people. </a:t>
            </a:r>
            <a:endParaRPr lang="en-GB" sz="5500" dirty="0" smtClean="0"/>
          </a:p>
          <a:p>
            <a:r>
              <a:rPr lang="en-GB" sz="5500" dirty="0" smtClean="0"/>
              <a:t>There </a:t>
            </a:r>
            <a:r>
              <a:rPr lang="en-GB" sz="5500" dirty="0"/>
              <a:t>is more of an opportunity for bad mayors to be removed under the new system where directly-elected mayors will be able to be voted out after four years or by a council vote of no confidence before then</a:t>
            </a:r>
            <a:r>
              <a:rPr lang="en-GB" sz="5500" dirty="0" smtClean="0"/>
              <a:t>.</a:t>
            </a:r>
            <a:endParaRPr lang="en-GB" sz="5500" dirty="0"/>
          </a:p>
        </p:txBody>
      </p:sp>
    </p:spTree>
    <p:extLst>
      <p:ext uri="{BB962C8B-B14F-4D97-AF65-F5344CB8AC3E}">
        <p14:creationId xmlns:p14="http://schemas.microsoft.com/office/powerpoint/2010/main" val="1068375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history of Local Government in the UK 1</a:t>
            </a:r>
            <a:endParaRPr lang="en-GB" dirty="0"/>
          </a:p>
        </p:txBody>
      </p:sp>
      <p:sp>
        <p:nvSpPr>
          <p:cNvPr id="5" name="Content Placeholder 4"/>
          <p:cNvSpPr>
            <a:spLocks noGrp="1"/>
          </p:cNvSpPr>
          <p:nvPr>
            <p:ph idx="1"/>
          </p:nvPr>
        </p:nvSpPr>
        <p:spPr/>
        <p:txBody>
          <a:bodyPr>
            <a:normAutofit fontScale="92500" lnSpcReduction="20000"/>
          </a:bodyPr>
          <a:lstStyle/>
          <a:p>
            <a:r>
              <a:rPr lang="en-GB" dirty="0" smtClean="0"/>
              <a:t>Local government has a long history in the </a:t>
            </a:r>
            <a:r>
              <a:rPr lang="en-GB" dirty="0" err="1" smtClean="0"/>
              <a:t>Uk</a:t>
            </a:r>
            <a:r>
              <a:rPr lang="en-GB" dirty="0" smtClean="0"/>
              <a:t>.</a:t>
            </a:r>
          </a:p>
          <a:p>
            <a:r>
              <a:rPr lang="en-GB" dirty="0" smtClean="0"/>
              <a:t>Shires were used in Anglo Saxon times and developed into counties.</a:t>
            </a:r>
          </a:p>
          <a:p>
            <a:r>
              <a:rPr lang="en-GB" dirty="0" smtClean="0"/>
              <a:t>Before the nineteenth century Lord Lieutenants had some responsibilities but most functions were carried out by justices of the peace.</a:t>
            </a:r>
          </a:p>
          <a:p>
            <a:r>
              <a:rPr lang="en-GB" dirty="0" smtClean="0"/>
              <a:t>Some towns were given charters with self governing status from the eleventh century onwards.</a:t>
            </a:r>
          </a:p>
          <a:p>
            <a:r>
              <a:rPr lang="en-GB" dirty="0" smtClean="0"/>
              <a:t>These were usually governed by self perpetuating Town corporations.</a:t>
            </a:r>
            <a:endParaRPr lang="en-GB" dirty="0"/>
          </a:p>
        </p:txBody>
      </p:sp>
    </p:spTree>
    <p:extLst>
      <p:ext uri="{BB962C8B-B14F-4D97-AF65-F5344CB8AC3E}">
        <p14:creationId xmlns:p14="http://schemas.microsoft.com/office/powerpoint/2010/main" val="3479281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Arguments </a:t>
            </a:r>
            <a:r>
              <a:rPr lang="en-GB" dirty="0" smtClean="0"/>
              <a:t>Against elected Mayors</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b="1" dirty="0" smtClean="0"/>
              <a:t>1 </a:t>
            </a:r>
            <a:r>
              <a:rPr lang="en-GB" b="1" dirty="0"/>
              <a:t>Cost</a:t>
            </a:r>
          </a:p>
          <a:p>
            <a:r>
              <a:rPr lang="en-GB" dirty="0"/>
              <a:t>Election costs £173k or £608k</a:t>
            </a:r>
          </a:p>
          <a:p>
            <a:r>
              <a:rPr lang="en-GB" dirty="0"/>
              <a:t>Additional Salary costs of Elected Mayor £378k</a:t>
            </a:r>
          </a:p>
          <a:p>
            <a:r>
              <a:rPr lang="en-GB" dirty="0"/>
              <a:t>Salary costs of Mayor’s Assistant £184k</a:t>
            </a:r>
          </a:p>
          <a:p>
            <a:r>
              <a:rPr lang="en-GB" dirty="0"/>
              <a:t>Additional Overhead costs £</a:t>
            </a:r>
            <a:r>
              <a:rPr lang="en-GB" dirty="0" smtClean="0"/>
              <a:t>449k (figures for Bristol)</a:t>
            </a:r>
            <a:endParaRPr lang="en-GB" dirty="0"/>
          </a:p>
          <a:p>
            <a:pPr marL="0" indent="0">
              <a:buNone/>
            </a:pPr>
            <a:r>
              <a:rPr lang="en-GB" b="1" dirty="0" smtClean="0"/>
              <a:t>2 Do </a:t>
            </a:r>
            <a:r>
              <a:rPr lang="en-GB" b="1" dirty="0"/>
              <a:t>the people want this?</a:t>
            </a:r>
            <a:endParaRPr lang="en-GB" dirty="0"/>
          </a:p>
          <a:p>
            <a:r>
              <a:rPr lang="en-GB" dirty="0" smtClean="0"/>
              <a:t>If turn-out </a:t>
            </a:r>
            <a:r>
              <a:rPr lang="en-GB" dirty="0"/>
              <a:t>for the referendum is low there “real danger of having elected mayors imposed on </a:t>
            </a:r>
            <a:r>
              <a:rPr lang="en-GB" dirty="0" smtClean="0"/>
              <a:t>an area </a:t>
            </a:r>
            <a:r>
              <a:rPr lang="en-GB" dirty="0"/>
              <a:t>by a tiny minority of enthusiasts”. Would it be right to create such an expensive and powerful position with such a small democratic mandate? </a:t>
            </a:r>
            <a:endParaRPr lang="en-GB" dirty="0" smtClean="0"/>
          </a:p>
          <a:p>
            <a:pPr marL="0" indent="0">
              <a:buNone/>
            </a:pPr>
            <a:r>
              <a:rPr lang="en-GB" b="1" dirty="0" smtClean="0"/>
              <a:t>3 </a:t>
            </a:r>
            <a:r>
              <a:rPr lang="en-GB" b="1" dirty="0"/>
              <a:t>Mayors </a:t>
            </a:r>
            <a:r>
              <a:rPr lang="en-GB" b="1" dirty="0" smtClean="0"/>
              <a:t>have </a:t>
            </a:r>
            <a:r>
              <a:rPr lang="en-GB" b="1" dirty="0"/>
              <a:t>too much </a:t>
            </a:r>
            <a:r>
              <a:rPr lang="en-GB" b="1" dirty="0" smtClean="0"/>
              <a:t>power.</a:t>
            </a:r>
          </a:p>
          <a:p>
            <a:pPr marL="0" indent="0">
              <a:buNone/>
            </a:pPr>
            <a:r>
              <a:rPr lang="en-GB" b="1" dirty="0" smtClean="0"/>
              <a:t>4 Could lead to more corruption.</a:t>
            </a:r>
            <a:endParaRPr lang="en-GB" b="1" dirty="0"/>
          </a:p>
          <a:p>
            <a:endParaRPr lang="en-GB" dirty="0"/>
          </a:p>
        </p:txBody>
      </p:sp>
    </p:spTree>
    <p:extLst>
      <p:ext uri="{BB962C8B-B14F-4D97-AF65-F5344CB8AC3E}">
        <p14:creationId xmlns:p14="http://schemas.microsoft.com/office/powerpoint/2010/main" val="40838258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60648"/>
            <a:ext cx="8928992" cy="1503040"/>
          </a:xfrm>
        </p:spPr>
        <p:txBody>
          <a:bodyPr>
            <a:normAutofit fontScale="90000"/>
          </a:bodyPr>
          <a:lstStyle/>
          <a:p>
            <a:r>
              <a:rPr lang="en-GB" dirty="0" smtClean="0"/>
              <a:t>Arguments for the Cabinet system </a:t>
            </a:r>
            <a:r>
              <a:rPr lang="en-GB" dirty="0" err="1" smtClean="0"/>
              <a:t>vs</a:t>
            </a:r>
            <a:r>
              <a:rPr lang="en-GB" dirty="0" smtClean="0"/>
              <a:t> the committee system in local government</a:t>
            </a:r>
            <a:endParaRPr lang="en-GB" dirty="0"/>
          </a:p>
        </p:txBody>
      </p:sp>
      <p:sp>
        <p:nvSpPr>
          <p:cNvPr id="3" name="Content Placeholder 2"/>
          <p:cNvSpPr>
            <a:spLocks noGrp="1"/>
          </p:cNvSpPr>
          <p:nvPr>
            <p:ph idx="1"/>
          </p:nvPr>
        </p:nvSpPr>
        <p:spPr/>
        <p:txBody>
          <a:bodyPr>
            <a:normAutofit fontScale="92500"/>
          </a:bodyPr>
          <a:lstStyle/>
          <a:p>
            <a:r>
              <a:rPr lang="en-GB" dirty="0" smtClean="0"/>
              <a:t>The committee system is slow and cumbersome.  The cabinet system would make for quicker and more efficient decision making</a:t>
            </a:r>
          </a:p>
          <a:p>
            <a:r>
              <a:rPr lang="en-GB" dirty="0" smtClean="0"/>
              <a:t>Real </a:t>
            </a:r>
            <a:r>
              <a:rPr lang="en-GB" dirty="0"/>
              <a:t>decision making </a:t>
            </a:r>
            <a:r>
              <a:rPr lang="en-GB" dirty="0" smtClean="0"/>
              <a:t>took </a:t>
            </a:r>
            <a:r>
              <a:rPr lang="en-GB" dirty="0"/>
              <a:t>place off-stage in </a:t>
            </a:r>
            <a:r>
              <a:rPr lang="en-GB" dirty="0" smtClean="0"/>
              <a:t>cabals </a:t>
            </a:r>
            <a:r>
              <a:rPr lang="en-GB" dirty="0"/>
              <a:t>run by the party bosses</a:t>
            </a:r>
            <a:r>
              <a:rPr lang="en-GB" dirty="0" smtClean="0"/>
              <a:t>.</a:t>
            </a:r>
          </a:p>
          <a:p>
            <a:r>
              <a:rPr lang="en-GB" dirty="0"/>
              <a:t>The </a:t>
            </a:r>
            <a:r>
              <a:rPr lang="en-GB" dirty="0" smtClean="0"/>
              <a:t>cabinet </a:t>
            </a:r>
            <a:r>
              <a:rPr lang="en-GB" dirty="0"/>
              <a:t>structure would provide clear lines of accountability</a:t>
            </a:r>
            <a:r>
              <a:rPr lang="en-GB" dirty="0" smtClean="0"/>
              <a:t>.</a:t>
            </a:r>
          </a:p>
          <a:p>
            <a:r>
              <a:rPr lang="en-GB" dirty="0"/>
              <a:t>Overview and scrutiny committees would hold the executive to account for </a:t>
            </a:r>
            <a:r>
              <a:rPr lang="en-GB" dirty="0" smtClean="0"/>
              <a:t>implementation.</a:t>
            </a:r>
            <a:endParaRPr lang="en-GB" dirty="0"/>
          </a:p>
        </p:txBody>
      </p:sp>
    </p:spTree>
    <p:extLst>
      <p:ext uri="{BB962C8B-B14F-4D97-AF65-F5344CB8AC3E}">
        <p14:creationId xmlns:p14="http://schemas.microsoft.com/office/powerpoint/2010/main" val="26267672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01000" cy="1772816"/>
          </a:xfrm>
        </p:spPr>
        <p:txBody>
          <a:bodyPr>
            <a:normAutofit fontScale="90000"/>
          </a:bodyPr>
          <a:lstStyle/>
          <a:p>
            <a:r>
              <a:rPr lang="en-GB" dirty="0"/>
              <a:t>Arguments against</a:t>
            </a:r>
            <a:br>
              <a:rPr lang="en-GB" dirty="0"/>
            </a:br>
            <a:r>
              <a:rPr lang="en-GB" dirty="0" smtClean="0"/>
              <a:t> </a:t>
            </a:r>
            <a:r>
              <a:rPr lang="en-GB" dirty="0"/>
              <a:t>the Cabinet system </a:t>
            </a:r>
            <a:r>
              <a:rPr lang="en-GB" dirty="0" err="1"/>
              <a:t>vs</a:t>
            </a:r>
            <a:r>
              <a:rPr lang="en-GB" dirty="0"/>
              <a:t> the committee system in local government</a:t>
            </a:r>
          </a:p>
        </p:txBody>
      </p:sp>
      <p:sp>
        <p:nvSpPr>
          <p:cNvPr id="3" name="Content Placeholder 2"/>
          <p:cNvSpPr>
            <a:spLocks noGrp="1"/>
          </p:cNvSpPr>
          <p:nvPr>
            <p:ph idx="1"/>
          </p:nvPr>
        </p:nvSpPr>
        <p:spPr>
          <a:xfrm>
            <a:off x="395536" y="1988840"/>
            <a:ext cx="8229600" cy="4525963"/>
          </a:xfrm>
        </p:spPr>
        <p:txBody>
          <a:bodyPr>
            <a:normAutofit fontScale="70000" lnSpcReduction="20000"/>
          </a:bodyPr>
          <a:lstStyle/>
          <a:p>
            <a:r>
              <a:rPr lang="en-GB" dirty="0" smtClean="0"/>
              <a:t>The system creates a division between councillors with those not in the executive being relegated to backbench councillors with little influence.</a:t>
            </a:r>
          </a:p>
          <a:p>
            <a:r>
              <a:rPr lang="en-GB" dirty="0"/>
              <a:t>The Cabinet </a:t>
            </a:r>
            <a:r>
              <a:rPr lang="en-GB" dirty="0" smtClean="0"/>
              <a:t>makes </a:t>
            </a:r>
            <a:r>
              <a:rPr lang="en-GB" dirty="0"/>
              <a:t>just about all the major financial decision apart from the council’s budget, and Councillor’s allowances. </a:t>
            </a:r>
            <a:r>
              <a:rPr lang="en-GB" dirty="0" smtClean="0"/>
              <a:t>Ten councillors will </a:t>
            </a:r>
            <a:r>
              <a:rPr lang="en-GB" dirty="0"/>
              <a:t>make most of the decisions affecting the whole of </a:t>
            </a:r>
            <a:r>
              <a:rPr lang="en-GB" dirty="0" smtClean="0"/>
              <a:t>the area.</a:t>
            </a:r>
          </a:p>
          <a:p>
            <a:r>
              <a:rPr lang="en-GB" dirty="0" smtClean="0"/>
              <a:t>The Cabinet members becomes more influenced by Local Government Officers.</a:t>
            </a:r>
          </a:p>
          <a:p>
            <a:r>
              <a:rPr lang="en-GB" dirty="0" smtClean="0"/>
              <a:t>The committee system involved all councillors.  Counter argument – to be effective the committee would need to make the final decision so not all councillors would be involved.</a:t>
            </a:r>
          </a:p>
          <a:p>
            <a:r>
              <a:rPr lang="en-GB" dirty="0" smtClean="0"/>
              <a:t>In practice scrutiny is ineffective.</a:t>
            </a:r>
          </a:p>
          <a:p>
            <a:r>
              <a:rPr lang="en-GB" dirty="0" smtClean="0"/>
              <a:t>The committee system is more transparent to the public.</a:t>
            </a:r>
            <a:endParaRPr lang="en-GB" dirty="0"/>
          </a:p>
        </p:txBody>
      </p:sp>
    </p:spTree>
    <p:extLst>
      <p:ext uri="{BB962C8B-B14F-4D97-AF65-F5344CB8AC3E}">
        <p14:creationId xmlns:p14="http://schemas.microsoft.com/office/powerpoint/2010/main" val="32801162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Local Government Finance 1</a:t>
            </a:r>
            <a:endParaRPr lang="en-GB" dirty="0"/>
          </a:p>
        </p:txBody>
      </p:sp>
      <p:sp>
        <p:nvSpPr>
          <p:cNvPr id="3" name="Content Placeholder 2"/>
          <p:cNvSpPr>
            <a:spLocks noGrp="1"/>
          </p:cNvSpPr>
          <p:nvPr>
            <p:ph sz="half" idx="1"/>
          </p:nvPr>
        </p:nvSpPr>
        <p:spPr/>
        <p:txBody>
          <a:bodyPr>
            <a:normAutofit fontScale="85000" lnSpcReduction="10000"/>
          </a:bodyPr>
          <a:lstStyle/>
          <a:p>
            <a:pPr>
              <a:tabLst>
                <a:tab pos="3408363" algn="dec"/>
              </a:tabLst>
            </a:pPr>
            <a:r>
              <a:rPr lang="en-GB" dirty="0"/>
              <a:t>The main sources of income for local authorities </a:t>
            </a:r>
            <a:r>
              <a:rPr lang="en-GB" dirty="0" smtClean="0"/>
              <a:t>are </a:t>
            </a:r>
          </a:p>
          <a:p>
            <a:pPr>
              <a:tabLst>
                <a:tab pos="3408363" algn="dec"/>
              </a:tabLst>
            </a:pPr>
            <a:r>
              <a:rPr lang="en-GB" dirty="0" smtClean="0"/>
              <a:t>council tax 	15%</a:t>
            </a:r>
          </a:p>
          <a:p>
            <a:pPr>
              <a:tabLst>
                <a:tab pos="3408363" algn="dec"/>
              </a:tabLst>
            </a:pPr>
            <a:r>
              <a:rPr lang="en-GB" dirty="0" smtClean="0"/>
              <a:t>government grants 	61%</a:t>
            </a:r>
          </a:p>
          <a:p>
            <a:pPr>
              <a:tabLst>
                <a:tab pos="3408363" algn="dec"/>
              </a:tabLst>
            </a:pPr>
            <a:r>
              <a:rPr lang="en-GB" dirty="0" smtClean="0"/>
              <a:t>user </a:t>
            </a:r>
            <a:r>
              <a:rPr lang="en-GB" dirty="0"/>
              <a:t>charges (in particular, rents on council-owned properties</a:t>
            </a:r>
            <a:r>
              <a:rPr lang="en-GB" dirty="0" smtClean="0"/>
              <a:t>) 	13%</a:t>
            </a:r>
          </a:p>
          <a:p>
            <a:pPr>
              <a:tabLst>
                <a:tab pos="3408363" algn="dec"/>
              </a:tabLst>
            </a:pPr>
            <a:r>
              <a:rPr lang="en-GB" dirty="0" smtClean="0"/>
              <a:t>interest receipts </a:t>
            </a:r>
          </a:p>
          <a:p>
            <a:pPr>
              <a:tabLst>
                <a:tab pos="3408363" algn="dec"/>
              </a:tabLst>
            </a:pPr>
            <a:r>
              <a:rPr lang="en-GB" dirty="0" smtClean="0"/>
              <a:t>capital receipts </a:t>
            </a:r>
          </a:p>
          <a:p>
            <a:pPr>
              <a:tabLst>
                <a:tab pos="3408363" algn="dec"/>
              </a:tabLst>
            </a:pPr>
            <a:r>
              <a:rPr lang="en-GB" dirty="0" smtClean="0"/>
              <a:t>borrowing 	7%</a:t>
            </a:r>
          </a:p>
        </p:txBody>
      </p:sp>
      <p:sp>
        <p:nvSpPr>
          <p:cNvPr id="4" name="Content Placeholder 3"/>
          <p:cNvSpPr>
            <a:spLocks noGrp="1"/>
          </p:cNvSpPr>
          <p:nvPr>
            <p:ph sz="half" idx="2"/>
          </p:nvPr>
        </p:nvSpPr>
        <p:spPr>
          <a:xfrm>
            <a:off x="4648200" y="1600200"/>
            <a:ext cx="4038600" cy="4853136"/>
          </a:xfrm>
        </p:spPr>
        <p:txBody>
          <a:bodyPr>
            <a:normAutofit fontScale="85000" lnSpcReduction="10000"/>
          </a:bodyPr>
          <a:lstStyle/>
          <a:p>
            <a:r>
              <a:rPr lang="en-GB" dirty="0"/>
              <a:t>Local authorities </a:t>
            </a:r>
            <a:r>
              <a:rPr lang="en-GB" dirty="0" smtClean="0"/>
              <a:t>cannot </a:t>
            </a:r>
            <a:r>
              <a:rPr lang="en-GB" dirty="0"/>
              <a:t>sell assets or borrow deliberately to finance current spending, and some grants from central government may only be used for capital spending</a:t>
            </a:r>
            <a:r>
              <a:rPr lang="en-GB" dirty="0" smtClean="0"/>
              <a:t>.</a:t>
            </a:r>
          </a:p>
          <a:p>
            <a:r>
              <a:rPr lang="en-GB" dirty="0" smtClean="0"/>
              <a:t>Income from business rates appears to be included in Central government grants.</a:t>
            </a:r>
          </a:p>
          <a:p>
            <a:r>
              <a:rPr lang="en-GB" dirty="0"/>
              <a:t>Other sources using a narrower definition use the figure of 25% for Council Tax.</a:t>
            </a:r>
          </a:p>
          <a:p>
            <a:endParaRPr lang="en-GB" dirty="0"/>
          </a:p>
          <a:p>
            <a:endParaRPr lang="en-GB" dirty="0"/>
          </a:p>
          <a:p>
            <a:endParaRPr lang="en-GB" dirty="0"/>
          </a:p>
        </p:txBody>
      </p:sp>
      <p:sp>
        <p:nvSpPr>
          <p:cNvPr id="5" name="Right Brace 4"/>
          <p:cNvSpPr/>
          <p:nvPr/>
        </p:nvSpPr>
        <p:spPr>
          <a:xfrm>
            <a:off x="3065746" y="4346612"/>
            <a:ext cx="360040" cy="64807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 name="TextBox 5"/>
          <p:cNvSpPr txBox="1"/>
          <p:nvPr/>
        </p:nvSpPr>
        <p:spPr>
          <a:xfrm>
            <a:off x="3707904" y="4424426"/>
            <a:ext cx="720080" cy="492443"/>
          </a:xfrm>
          <a:prstGeom prst="rect">
            <a:avLst/>
          </a:prstGeom>
          <a:noFill/>
        </p:spPr>
        <p:txBody>
          <a:bodyPr wrap="square" rtlCol="0">
            <a:spAutoFit/>
          </a:bodyPr>
          <a:lstStyle/>
          <a:p>
            <a:r>
              <a:rPr lang="en-GB" sz="2600" dirty="0"/>
              <a:t>4</a:t>
            </a:r>
            <a:r>
              <a:rPr lang="en-GB" sz="2600" dirty="0" smtClean="0"/>
              <a:t>%</a:t>
            </a:r>
            <a:endParaRPr lang="en-GB" sz="2600" dirty="0"/>
          </a:p>
        </p:txBody>
      </p:sp>
    </p:spTree>
    <p:extLst>
      <p:ext uri="{BB962C8B-B14F-4D97-AF65-F5344CB8AC3E}">
        <p14:creationId xmlns:p14="http://schemas.microsoft.com/office/powerpoint/2010/main" val="1596310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p:nvPr/>
        </p:nvPicPr>
        <p:blipFill>
          <a:blip r:embed="rId2"/>
          <a:srcRect l="30564" t="14943" r="25054" b="22988"/>
          <a:stretch>
            <a:fillRect/>
          </a:stretch>
        </p:blipFill>
        <p:spPr bwMode="auto">
          <a:xfrm>
            <a:off x="395536" y="0"/>
            <a:ext cx="8388424" cy="6865144"/>
          </a:xfrm>
          <a:prstGeom prst="rect">
            <a:avLst/>
          </a:prstGeom>
          <a:noFill/>
          <a:ln w="9525">
            <a:noFill/>
            <a:miter lim="800000"/>
            <a:headEnd/>
            <a:tailEnd/>
          </a:ln>
        </p:spPr>
      </p:pic>
      <p:sp>
        <p:nvSpPr>
          <p:cNvPr id="7" name="TextBox 6"/>
          <p:cNvSpPr txBox="1"/>
          <p:nvPr/>
        </p:nvSpPr>
        <p:spPr>
          <a:xfrm>
            <a:off x="13809" y="6032393"/>
            <a:ext cx="6408712" cy="923330"/>
          </a:xfrm>
          <a:prstGeom prst="rect">
            <a:avLst/>
          </a:prstGeom>
          <a:noFill/>
        </p:spPr>
        <p:txBody>
          <a:bodyPr wrap="square" rtlCol="0">
            <a:spAutoFit/>
          </a:bodyPr>
          <a:lstStyle/>
          <a:p>
            <a:r>
              <a:rPr lang="en-GB" dirty="0"/>
              <a:t>Source: Table 2.1a of Department for Communities and Local Government, </a:t>
            </a:r>
            <a:r>
              <a:rPr lang="en-GB" i="1" dirty="0"/>
              <a:t>Local Government Finance Statistics England No. 17</a:t>
            </a:r>
            <a:r>
              <a:rPr lang="en-GB" dirty="0"/>
              <a:t>, 2007</a:t>
            </a:r>
          </a:p>
        </p:txBody>
      </p:sp>
    </p:spTree>
    <p:extLst>
      <p:ext uri="{BB962C8B-B14F-4D97-AF65-F5344CB8AC3E}">
        <p14:creationId xmlns:p14="http://schemas.microsoft.com/office/powerpoint/2010/main" val="19540843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u="sng" dirty="0" smtClean="0"/>
              <a:t>The </a:t>
            </a:r>
            <a:r>
              <a:rPr lang="en-GB" u="sng" dirty="0"/>
              <a:t>Merits of the Council </a:t>
            </a:r>
            <a:r>
              <a:rPr lang="en-GB" u="sng" dirty="0" smtClean="0"/>
              <a:t>Tax</a:t>
            </a:r>
            <a:endParaRPr lang="en-GB" dirty="0"/>
          </a:p>
        </p:txBody>
      </p:sp>
      <p:sp>
        <p:nvSpPr>
          <p:cNvPr id="3" name="Content Placeholder 2"/>
          <p:cNvSpPr>
            <a:spLocks noGrp="1"/>
          </p:cNvSpPr>
          <p:nvPr>
            <p:ph idx="1"/>
          </p:nvPr>
        </p:nvSpPr>
        <p:spPr/>
        <p:txBody>
          <a:bodyPr>
            <a:normAutofit fontScale="92500" lnSpcReduction="20000"/>
          </a:bodyPr>
          <a:lstStyle/>
          <a:p>
            <a:pPr marL="514350" lvl="0" indent="-514350">
              <a:buFont typeface="+mj-lt"/>
              <a:buAutoNum type="arabicPeriod"/>
            </a:pPr>
            <a:r>
              <a:rPr lang="en-GB" dirty="0" smtClean="0"/>
              <a:t>It </a:t>
            </a:r>
            <a:r>
              <a:rPr lang="en-GB" dirty="0"/>
              <a:t>is simple and easily understood by the taxpayer,</a:t>
            </a:r>
          </a:p>
          <a:p>
            <a:pPr marL="514350" lvl="0" indent="-514350">
              <a:buFont typeface="+mj-lt"/>
              <a:buAutoNum type="arabicPeriod"/>
            </a:pPr>
            <a:r>
              <a:rPr lang="en-GB" dirty="0"/>
              <a:t>It is fairly convenient to</a:t>
            </a:r>
            <a:r>
              <a:rPr lang="en-GB" b="1" dirty="0"/>
              <a:t> </a:t>
            </a:r>
            <a:r>
              <a:rPr lang="en-GB" dirty="0"/>
              <a:t>pay.</a:t>
            </a:r>
          </a:p>
          <a:p>
            <a:pPr marL="514350" lvl="0" indent="-514350">
              <a:buFont typeface="+mj-lt"/>
              <a:buAutoNum type="arabicPeriod"/>
            </a:pPr>
            <a:r>
              <a:rPr lang="en-GB" dirty="0"/>
              <a:t>It is fairly cheap to collect and is a stable source of income for the local authority.</a:t>
            </a:r>
          </a:p>
          <a:p>
            <a:pPr marL="514350" lvl="0" indent="-514350">
              <a:buFont typeface="+mj-lt"/>
              <a:buAutoNum type="arabicPeriod"/>
            </a:pPr>
            <a:r>
              <a:rPr lang="en-GB" dirty="0"/>
              <a:t>It may encourage people to occupy only the accommodation that is needed.</a:t>
            </a:r>
          </a:p>
          <a:p>
            <a:pPr marL="514350" lvl="0" indent="-514350">
              <a:buFont typeface="+mj-lt"/>
              <a:buAutoNum type="arabicPeriod"/>
            </a:pPr>
            <a:r>
              <a:rPr lang="en-GB" b="1" dirty="0"/>
              <a:t>It is the only major independent source of a local authority's income and gives it some discretion in its spending </a:t>
            </a:r>
            <a:endParaRPr lang="en-GB" dirty="0"/>
          </a:p>
          <a:p>
            <a:endParaRPr lang="en-GB" dirty="0"/>
          </a:p>
        </p:txBody>
      </p:sp>
    </p:spTree>
    <p:extLst>
      <p:ext uri="{BB962C8B-B14F-4D97-AF65-F5344CB8AC3E}">
        <p14:creationId xmlns:p14="http://schemas.microsoft.com/office/powerpoint/2010/main" val="17907728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u="sng" dirty="0"/>
              <a:t>The Problems of the Council </a:t>
            </a:r>
            <a:r>
              <a:rPr lang="en-GB" u="sng" dirty="0" smtClean="0"/>
              <a:t>Tax</a:t>
            </a:r>
            <a:endParaRPr lang="en-GB" dirty="0"/>
          </a:p>
        </p:txBody>
      </p:sp>
      <p:sp>
        <p:nvSpPr>
          <p:cNvPr id="3" name="Content Placeholder 2"/>
          <p:cNvSpPr>
            <a:spLocks noGrp="1"/>
          </p:cNvSpPr>
          <p:nvPr>
            <p:ph idx="1"/>
          </p:nvPr>
        </p:nvSpPr>
        <p:spPr>
          <a:xfrm>
            <a:off x="457200" y="1268760"/>
            <a:ext cx="8229600" cy="5328592"/>
          </a:xfrm>
        </p:spPr>
        <p:txBody>
          <a:bodyPr>
            <a:normAutofit fontScale="70000" lnSpcReduction="20000"/>
          </a:bodyPr>
          <a:lstStyle/>
          <a:p>
            <a:pPr marL="514350" lvl="0" indent="-514350">
              <a:buFont typeface="+mj-lt"/>
              <a:buAutoNum type="arabicPeriod"/>
            </a:pPr>
            <a:r>
              <a:rPr lang="en-GB" dirty="0" smtClean="0"/>
              <a:t>Property </a:t>
            </a:r>
            <a:r>
              <a:rPr lang="en-GB" dirty="0"/>
              <a:t>values are not evenly distributed. Often those areas with low property values are the areas of greatest need. These areas will thus be more dependent on central government grants.</a:t>
            </a:r>
          </a:p>
          <a:p>
            <a:pPr marL="514350" lvl="0" indent="-514350">
              <a:buFont typeface="+mj-lt"/>
              <a:buAutoNum type="arabicPeriod"/>
            </a:pPr>
            <a:r>
              <a:rPr lang="en-GB" dirty="0"/>
              <a:t>Local government expenditure has tended to grow quickly because of the high proportion of labour costs. However, the yield from the </a:t>
            </a:r>
            <a:r>
              <a:rPr lang="en-GB" dirty="0" smtClean="0"/>
              <a:t>Council Tax </a:t>
            </a:r>
            <a:r>
              <a:rPr lang="en-GB" dirty="0"/>
              <a:t>cannot grow as quickly since new property or reconstruction is much smaller than the growth of services</a:t>
            </a:r>
          </a:p>
          <a:p>
            <a:pPr marL="514350" lvl="0" indent="-514350">
              <a:buFont typeface="+mj-lt"/>
              <a:buAutoNum type="arabicPeriod"/>
            </a:pPr>
            <a:r>
              <a:rPr lang="en-GB" dirty="0"/>
              <a:t>It is regressive i.e. </a:t>
            </a:r>
            <a:r>
              <a:rPr lang="en-GB" dirty="0" smtClean="0"/>
              <a:t>it bears </a:t>
            </a:r>
            <a:r>
              <a:rPr lang="en-GB" dirty="0"/>
              <a:t>no relation to a person’s ability to pay.</a:t>
            </a:r>
          </a:p>
          <a:p>
            <a:pPr marL="514350" lvl="0" indent="-514350">
              <a:buFont typeface="+mj-lt"/>
              <a:buAutoNum type="arabicPeriod"/>
            </a:pPr>
            <a:r>
              <a:rPr lang="en-GB" dirty="0"/>
              <a:t>It bears no relation to a person's use of a Council's services.</a:t>
            </a:r>
          </a:p>
          <a:p>
            <a:pPr marL="514350" lvl="0" indent="-514350">
              <a:buFont typeface="+mj-lt"/>
              <a:buAutoNum type="arabicPeriod"/>
            </a:pPr>
            <a:r>
              <a:rPr lang="en-GB" dirty="0" smtClean="0"/>
              <a:t>It </a:t>
            </a:r>
            <a:r>
              <a:rPr lang="en-GB" dirty="0"/>
              <a:t>may deter people from improving their property since to do so increases the council tax burden.</a:t>
            </a:r>
          </a:p>
          <a:p>
            <a:pPr marL="514350" lvl="0" indent="-514350">
              <a:buFont typeface="+mj-lt"/>
              <a:buAutoNum type="arabicPeriod"/>
            </a:pPr>
            <a:r>
              <a:rPr lang="en-GB" dirty="0"/>
              <a:t>Agriculture being exempt is an anomaly - it is</a:t>
            </a:r>
            <a:r>
              <a:rPr lang="en-GB" b="1" dirty="0"/>
              <a:t> </a:t>
            </a:r>
            <a:r>
              <a:rPr lang="en-GB" dirty="0"/>
              <a:t>a hidden subsidy for our farmers.</a:t>
            </a:r>
          </a:p>
          <a:p>
            <a:pPr marL="514350" lvl="0" indent="-514350">
              <a:buFont typeface="+mj-lt"/>
              <a:buAutoNum type="arabicPeriod"/>
            </a:pPr>
            <a:r>
              <a:rPr lang="en-GB" dirty="0"/>
              <a:t>It is a highly unpopular tax.</a:t>
            </a:r>
          </a:p>
          <a:p>
            <a:pPr marL="514350" lvl="0" indent="-514350">
              <a:buFont typeface="+mj-lt"/>
              <a:buAutoNum type="arabicPeriod"/>
            </a:pPr>
            <a:r>
              <a:rPr lang="en-GB" dirty="0"/>
              <a:t>The tax bands favour the rich.</a:t>
            </a:r>
          </a:p>
          <a:p>
            <a:pPr marL="514350" lvl="0" indent="-514350">
              <a:buFont typeface="+mj-lt"/>
              <a:buAutoNum type="arabicPeriod"/>
            </a:pPr>
            <a:r>
              <a:rPr lang="en-GB" dirty="0"/>
              <a:t>Capping reduces local government independence.</a:t>
            </a:r>
          </a:p>
          <a:p>
            <a:endParaRPr lang="en-GB" dirty="0"/>
          </a:p>
        </p:txBody>
      </p:sp>
    </p:spTree>
    <p:extLst>
      <p:ext uri="{BB962C8B-B14F-4D97-AF65-F5344CB8AC3E}">
        <p14:creationId xmlns:p14="http://schemas.microsoft.com/office/powerpoint/2010/main" val="30502702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a:t>Possible Alternatives to the System of the Council </a:t>
            </a:r>
            <a:r>
              <a:rPr lang="en-GB" u="sng" dirty="0" smtClean="0"/>
              <a:t>Tax 1</a:t>
            </a:r>
            <a:endParaRPr lang="en-GB" dirty="0"/>
          </a:p>
        </p:txBody>
      </p:sp>
      <p:sp>
        <p:nvSpPr>
          <p:cNvPr id="3" name="Content Placeholder 2"/>
          <p:cNvSpPr>
            <a:spLocks noGrp="1"/>
          </p:cNvSpPr>
          <p:nvPr>
            <p:ph idx="1"/>
          </p:nvPr>
        </p:nvSpPr>
        <p:spPr/>
        <p:txBody>
          <a:bodyPr>
            <a:normAutofit fontScale="77500" lnSpcReduction="20000"/>
          </a:bodyPr>
          <a:lstStyle/>
          <a:p>
            <a:pPr marL="514350" lvl="0" indent="-514350">
              <a:buFont typeface="+mj-lt"/>
              <a:buAutoNum type="arabicPeriod"/>
            </a:pPr>
            <a:r>
              <a:rPr lang="en-GB" u="sng" dirty="0"/>
              <a:t>Increased charges for services </a:t>
            </a:r>
            <a:r>
              <a:rPr lang="en-GB" dirty="0"/>
              <a:t/>
            </a:r>
            <a:br>
              <a:rPr lang="en-GB" dirty="0"/>
            </a:br>
            <a:r>
              <a:rPr lang="en-GB" dirty="0"/>
              <a:t>However most services are provided free or at a nominal price. Thus to make such a change would mean a major change in local government thinking It would also be very unpopular. It would also increase the cost of living and thus the inflationary pressures.</a:t>
            </a:r>
            <a:endParaRPr lang="en-GB" sz="2400" dirty="0"/>
          </a:p>
          <a:p>
            <a:pPr marL="514350" lvl="0" indent="-514350">
              <a:buFont typeface="+mj-lt"/>
              <a:buAutoNum type="arabicPeriod"/>
            </a:pPr>
            <a:r>
              <a:rPr lang="en-GB" u="sng" dirty="0"/>
              <a:t>Assigned Revenues </a:t>
            </a:r>
            <a:r>
              <a:rPr lang="en-GB" dirty="0"/>
              <a:t>This would give the </a:t>
            </a:r>
            <a:r>
              <a:rPr lang="en-GB" dirty="0" err="1"/>
              <a:t>l.a.'s</a:t>
            </a:r>
            <a:r>
              <a:rPr lang="en-GB" dirty="0"/>
              <a:t> a fixed percentage of some national tax However the Central Government would still determine the %age so that it would not be much different from a grant.</a:t>
            </a:r>
            <a:endParaRPr lang="en-GB" sz="2400" dirty="0"/>
          </a:p>
          <a:p>
            <a:pPr marL="514350" lvl="0" indent="-514350">
              <a:buFont typeface="+mj-lt"/>
              <a:buAutoNum type="arabicPeriod"/>
            </a:pPr>
            <a:r>
              <a:rPr lang="en-GB" u="sng" dirty="0"/>
              <a:t>Tax Agricultural Land </a:t>
            </a:r>
            <a:r>
              <a:rPr lang="en-GB" dirty="0"/>
              <a:t>-</a:t>
            </a:r>
            <a:r>
              <a:rPr lang="en-GB" u="sng" dirty="0"/>
              <a:t> </a:t>
            </a:r>
            <a:r>
              <a:rPr lang="en-GB" dirty="0"/>
              <a:t>would give a windfall to rural authorities but nothing to urban areas. It would also increase the price of food and thus conflict with Government anti-inflationary policy</a:t>
            </a:r>
            <a:r>
              <a:rPr lang="en-GB" dirty="0" smtClean="0"/>
              <a:t>.</a:t>
            </a:r>
            <a:endParaRPr lang="en-GB" sz="2400" dirty="0"/>
          </a:p>
        </p:txBody>
      </p:sp>
    </p:spTree>
    <p:extLst>
      <p:ext uri="{BB962C8B-B14F-4D97-AF65-F5344CB8AC3E}">
        <p14:creationId xmlns:p14="http://schemas.microsoft.com/office/powerpoint/2010/main" val="7355898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08112"/>
          </a:xfrm>
        </p:spPr>
        <p:txBody>
          <a:bodyPr>
            <a:normAutofit fontScale="90000"/>
          </a:bodyPr>
          <a:lstStyle/>
          <a:p>
            <a:r>
              <a:rPr lang="en-GB" u="sng" dirty="0"/>
              <a:t>Possible Alternatives to the System of the Council </a:t>
            </a:r>
            <a:r>
              <a:rPr lang="en-GB" u="sng" dirty="0" smtClean="0"/>
              <a:t>Tax 2</a:t>
            </a:r>
            <a:endParaRPr lang="en-GB" dirty="0"/>
          </a:p>
        </p:txBody>
      </p:sp>
      <p:sp>
        <p:nvSpPr>
          <p:cNvPr id="3" name="Content Placeholder 2"/>
          <p:cNvSpPr>
            <a:spLocks noGrp="1"/>
          </p:cNvSpPr>
          <p:nvPr>
            <p:ph idx="1"/>
          </p:nvPr>
        </p:nvSpPr>
        <p:spPr>
          <a:xfrm>
            <a:off x="457200" y="1600200"/>
            <a:ext cx="8229600" cy="5141168"/>
          </a:xfrm>
        </p:spPr>
        <p:txBody>
          <a:bodyPr>
            <a:normAutofit fontScale="62500" lnSpcReduction="20000"/>
          </a:bodyPr>
          <a:lstStyle/>
          <a:p>
            <a:pPr marL="514350" lvl="0" indent="-514350">
              <a:buFont typeface="+mj-lt"/>
              <a:buAutoNum type="arabicPeriod"/>
            </a:pPr>
            <a:r>
              <a:rPr lang="en-GB" u="sng" dirty="0"/>
              <a:t>Replace part or all of the Council Tax with other taxes </a:t>
            </a:r>
            <a:endParaRPr lang="en-GB" dirty="0"/>
          </a:p>
          <a:p>
            <a:pPr marL="971550" lvl="1" indent="-514350">
              <a:buFont typeface="+mj-lt"/>
              <a:buAutoNum type="alphaLcParenR"/>
            </a:pPr>
            <a:r>
              <a:rPr lang="en-GB" sz="3200" u="sng" dirty="0"/>
              <a:t>Motor Fuel Duty </a:t>
            </a:r>
            <a:r>
              <a:rPr lang="en-GB" sz="3200" dirty="0"/>
              <a:t>This would produce sufficient revenue to replace 10% of the rates. It would however produce economic distortions and would significantly reduce the Chancellors control of the economy.</a:t>
            </a:r>
          </a:p>
          <a:p>
            <a:pPr marL="971550" lvl="1" indent="-514350">
              <a:buFont typeface="+mj-lt"/>
              <a:buAutoNum type="alphaLcParenR"/>
            </a:pPr>
            <a:r>
              <a:rPr lang="en-GB" sz="3200" u="sng" dirty="0"/>
              <a:t>Road Fund Duty</a:t>
            </a:r>
            <a:r>
              <a:rPr lang="en-GB" sz="3200" dirty="0"/>
              <a:t> is collected centrally and could be given to local authorities.</a:t>
            </a:r>
          </a:p>
          <a:p>
            <a:pPr marL="971550" lvl="1" indent="-514350">
              <a:buFont typeface="+mj-lt"/>
              <a:buAutoNum type="alphaLcParenR"/>
            </a:pPr>
            <a:r>
              <a:rPr lang="en-GB" sz="3200" u="sng" dirty="0"/>
              <a:t>Local Income Tax </a:t>
            </a:r>
            <a:r>
              <a:rPr lang="en-GB" sz="3200" dirty="0"/>
              <a:t>Would produce sufficient revenue, but would mean much administrative and a great lessening of central control of the economy.</a:t>
            </a:r>
          </a:p>
          <a:p>
            <a:pPr marL="971550" lvl="1" indent="-514350">
              <a:buFont typeface="+mj-lt"/>
              <a:buAutoNum type="alphaLcParenR"/>
            </a:pPr>
            <a:r>
              <a:rPr lang="en-GB" sz="3200" u="sng" dirty="0"/>
              <a:t>Local Entertainments Tax </a:t>
            </a:r>
            <a:r>
              <a:rPr lang="en-GB" sz="3200" dirty="0"/>
              <a:t>would not produce very much revenue and runs counter to </a:t>
            </a:r>
            <a:r>
              <a:rPr lang="en-GB" sz="3200" dirty="0" err="1"/>
              <a:t>l.a.'s</a:t>
            </a:r>
            <a:r>
              <a:rPr lang="en-GB" sz="3200" dirty="0"/>
              <a:t> supporting the arts.</a:t>
            </a:r>
          </a:p>
          <a:p>
            <a:pPr marL="971550" lvl="1" indent="-514350">
              <a:buFont typeface="+mj-lt"/>
              <a:buAutoNum type="alphaLcParenR"/>
            </a:pPr>
            <a:r>
              <a:rPr lang="en-GB" sz="3200" u="sng" dirty="0"/>
              <a:t>Local Sales Tax </a:t>
            </a:r>
            <a:r>
              <a:rPr lang="en-GB" sz="3200" dirty="0"/>
              <a:t>The national sales tax i.e. Purchase Tax has been abolished in favour of the Value Added Tax. Since this is an E.E.C. policy it could not be reintroduced at the local level. A local V.A.T. is impossible because of the severe administrative problems it would present.</a:t>
            </a:r>
          </a:p>
          <a:p>
            <a:pPr marL="514350" indent="-514350">
              <a:buFont typeface="+mj-lt"/>
              <a:buAutoNum type="arabicPeriod"/>
            </a:pPr>
            <a:r>
              <a:rPr lang="en-GB" u="sng" dirty="0"/>
              <a:t>Lotteries</a:t>
            </a:r>
            <a:r>
              <a:rPr lang="en-GB" dirty="0"/>
              <a:t> produce a high yield in other countries but in Britain would face fierce competition from the National lottery</a:t>
            </a:r>
            <a:r>
              <a:rPr lang="en-GB" dirty="0" smtClean="0"/>
              <a:t>.</a:t>
            </a:r>
            <a:endParaRPr lang="en-GB" dirty="0"/>
          </a:p>
        </p:txBody>
      </p:sp>
    </p:spTree>
    <p:extLst>
      <p:ext uri="{BB962C8B-B14F-4D97-AF65-F5344CB8AC3E}">
        <p14:creationId xmlns:p14="http://schemas.microsoft.com/office/powerpoint/2010/main" val="35809498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34735"/>
            <a:ext cx="3024336" cy="6788530"/>
          </a:xfrm>
          <a:prstGeom prst="rect">
            <a:avLst/>
          </a:prstGeom>
        </p:spPr>
      </p:pic>
    </p:spTree>
    <p:extLst>
      <p:ext uri="{BB962C8B-B14F-4D97-AF65-F5344CB8AC3E}">
        <p14:creationId xmlns:p14="http://schemas.microsoft.com/office/powerpoint/2010/main" val="39481739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history of Local Government in the UK 2</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This was reformed in the 19th century.</a:t>
            </a:r>
          </a:p>
          <a:p>
            <a:r>
              <a:rPr lang="en-GB" dirty="0" smtClean="0"/>
              <a:t>The Municipal Corporations Act 1835 reformed most of the charter towns and gave the councils elected by ratepayers.</a:t>
            </a:r>
          </a:p>
          <a:p>
            <a:r>
              <a:rPr lang="en-GB" dirty="0" smtClean="0"/>
              <a:t>The Local Government Act 1888</a:t>
            </a:r>
            <a:r>
              <a:rPr lang="en-GB" dirty="0"/>
              <a:t> </a:t>
            </a:r>
            <a:r>
              <a:rPr lang="en-GB" dirty="0" smtClean="0"/>
              <a:t>created County Councils and parish councils in some rural areas. </a:t>
            </a:r>
            <a:r>
              <a:rPr lang="en-GB" dirty="0"/>
              <a:t>Municipal Corporations became </a:t>
            </a:r>
            <a:r>
              <a:rPr lang="en-GB" dirty="0" smtClean="0"/>
              <a:t>either County Boroughs (independent of the county) </a:t>
            </a:r>
            <a:r>
              <a:rPr lang="en-GB" dirty="0"/>
              <a:t>or Municipal </a:t>
            </a:r>
            <a:r>
              <a:rPr lang="en-GB" dirty="0" smtClean="0"/>
              <a:t>Boroughs (a second tier under the county.</a:t>
            </a:r>
          </a:p>
          <a:p>
            <a:r>
              <a:rPr lang="en-GB" dirty="0" smtClean="0"/>
              <a:t>Local Government Act 1894 created County districts and Urban Districts below the Counties.</a:t>
            </a:r>
          </a:p>
          <a:p>
            <a:r>
              <a:rPr lang="en-GB" dirty="0" smtClean="0"/>
              <a:t>Similar legislation was passed for Scotland.</a:t>
            </a:r>
          </a:p>
          <a:p>
            <a:r>
              <a:rPr lang="en-GB" dirty="0" smtClean="0"/>
              <a:t>London Government Act 1899, divided the new County of London into districts known as Metropolitan Boroughs.</a:t>
            </a:r>
            <a:endParaRPr lang="en-GB" dirty="0"/>
          </a:p>
        </p:txBody>
      </p:sp>
    </p:spTree>
    <p:extLst>
      <p:ext uri="{BB962C8B-B14F-4D97-AF65-F5344CB8AC3E}">
        <p14:creationId xmlns:p14="http://schemas.microsoft.com/office/powerpoint/2010/main" val="15446599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15499" r="4545"/>
          <a:stretch/>
        </p:blipFill>
        <p:spPr>
          <a:xfrm>
            <a:off x="54546" y="98075"/>
            <a:ext cx="9089454" cy="6799190"/>
          </a:xfrm>
          <a:prstGeom prst="rect">
            <a:avLst/>
          </a:prstGeom>
        </p:spPr>
      </p:pic>
    </p:spTree>
    <p:extLst>
      <p:ext uri="{BB962C8B-B14F-4D97-AF65-F5344CB8AC3E}">
        <p14:creationId xmlns:p14="http://schemas.microsoft.com/office/powerpoint/2010/main" val="3493933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history of Local Government in the UK 3</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The London Government act 1965 created The Greater London Council and London boroughs.  This included the old London County, Middlesex, and parts of Hertfordshire, Essex, Kent and Surrey. The ILEA was created on the old LCC area.</a:t>
            </a:r>
          </a:p>
          <a:p>
            <a:r>
              <a:rPr lang="en-GB" dirty="0" smtClean="0"/>
              <a:t>The Local Government Act 1972 reformed the rest of England and Wales.   Some new counties were created and Rutland disappeared as a county.  It created Counties and County Districts.  It created 6 new Metropolitan Counties with Metropolitan Districts.  The old County boroughs (charter towns) disappeared.</a:t>
            </a:r>
          </a:p>
          <a:p>
            <a:r>
              <a:rPr lang="en-GB" dirty="0" smtClean="0"/>
              <a:t>Scotland had a similar system with Regional Councils and District Councils with 3 Island Councils.</a:t>
            </a:r>
            <a:endParaRPr lang="en-GB" dirty="0"/>
          </a:p>
        </p:txBody>
      </p:sp>
    </p:spTree>
    <p:extLst>
      <p:ext uri="{BB962C8B-B14F-4D97-AF65-F5344CB8AC3E}">
        <p14:creationId xmlns:p14="http://schemas.microsoft.com/office/powerpoint/2010/main" val="33317531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history of Local Government in the UK 4</a:t>
            </a:r>
            <a:endParaRPr lang="en-GB" dirty="0"/>
          </a:p>
        </p:txBody>
      </p:sp>
      <p:sp>
        <p:nvSpPr>
          <p:cNvPr id="3" name="Content Placeholder 2"/>
          <p:cNvSpPr>
            <a:spLocks noGrp="1"/>
          </p:cNvSpPr>
          <p:nvPr>
            <p:ph idx="1"/>
          </p:nvPr>
        </p:nvSpPr>
        <p:spPr>
          <a:xfrm>
            <a:off x="457200" y="1600200"/>
            <a:ext cx="8229600" cy="4925144"/>
          </a:xfrm>
        </p:spPr>
        <p:txBody>
          <a:bodyPr>
            <a:normAutofit fontScale="62500" lnSpcReduction="20000"/>
          </a:bodyPr>
          <a:lstStyle/>
          <a:p>
            <a:r>
              <a:rPr lang="en-GB" dirty="0" smtClean="0"/>
              <a:t>In 1986, the metropolitan county councils and Greater London were abolished.</a:t>
            </a:r>
          </a:p>
          <a:p>
            <a:r>
              <a:rPr lang="en-GB" dirty="0" smtClean="0"/>
              <a:t>The Local Government Act (1992) established the Local Government Commission for England make recommendations on where unitary authorities (UAS) should be established.</a:t>
            </a:r>
          </a:p>
          <a:p>
            <a:r>
              <a:rPr lang="en-GB" dirty="0" smtClean="0"/>
              <a:t>1995 - 2009 </a:t>
            </a:r>
          </a:p>
          <a:p>
            <a:r>
              <a:rPr lang="en-GB" dirty="0" smtClean="0"/>
              <a:t>55 unitary authorities  have been created which include the Isle of Wight, the city of York, the historic county of Rutland, Hereford, Cornwall, County Durham, Northumberland, Shropshire and Wiltshire.</a:t>
            </a:r>
          </a:p>
          <a:p>
            <a:r>
              <a:rPr lang="en-GB" dirty="0" smtClean="0"/>
              <a:t>2011 - Plans to create two new Unitary Authorities in Exeter and Suffolk were revoked by Parliament.</a:t>
            </a:r>
          </a:p>
          <a:p>
            <a:r>
              <a:rPr lang="en-GB" dirty="0" smtClean="0"/>
              <a:t>The government had plans to create 9 regions but </a:t>
            </a:r>
            <a:r>
              <a:rPr lang="en-GB" dirty="0"/>
              <a:t>the rejection of in a referendum of a proposed North-East Assembly in 2004 </a:t>
            </a:r>
            <a:r>
              <a:rPr lang="en-GB" dirty="0" smtClean="0"/>
              <a:t>meant that they </a:t>
            </a:r>
            <a:r>
              <a:rPr lang="en-GB" dirty="0"/>
              <a:t>scrapped those plans</a:t>
            </a:r>
            <a:r>
              <a:rPr lang="en-GB" dirty="0" smtClean="0"/>
              <a:t>. </a:t>
            </a:r>
          </a:p>
          <a:p>
            <a:r>
              <a:rPr lang="en-GB" dirty="0" smtClean="0"/>
              <a:t>The Greater London Authority Act 1999 created the GLA with an elected mayor (see later) and a London Assembly elected by the additional member system using the List system.  It is the only example of regional devolution in England.</a:t>
            </a:r>
          </a:p>
          <a:p>
            <a:endParaRPr lang="en-GB" dirty="0" smtClean="0"/>
          </a:p>
          <a:p>
            <a:pPr marL="0" indent="0">
              <a:buNone/>
            </a:pPr>
            <a:endParaRPr lang="en-GB" dirty="0"/>
          </a:p>
        </p:txBody>
      </p:sp>
    </p:spTree>
    <p:extLst>
      <p:ext uri="{BB962C8B-B14F-4D97-AF65-F5344CB8AC3E}">
        <p14:creationId xmlns:p14="http://schemas.microsoft.com/office/powerpoint/2010/main" val="3345998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history of Local Government in the UK</a:t>
            </a:r>
          </a:p>
        </p:txBody>
      </p:sp>
      <p:sp>
        <p:nvSpPr>
          <p:cNvPr id="3" name="Content Placeholder 2"/>
          <p:cNvSpPr>
            <a:spLocks noGrp="1"/>
          </p:cNvSpPr>
          <p:nvPr>
            <p:ph idx="1"/>
          </p:nvPr>
        </p:nvSpPr>
        <p:spPr/>
        <p:txBody>
          <a:bodyPr>
            <a:normAutofit fontScale="77500" lnSpcReduction="20000"/>
          </a:bodyPr>
          <a:lstStyle/>
          <a:p>
            <a:r>
              <a:rPr lang="en-GB" dirty="0"/>
              <a:t>The Scottish Local Government 1994 Act created 29 new unitary local government areas, which completely replaced the regions and districts and the islands council areas continued in use so that, Scotland now has 32 council areas.</a:t>
            </a:r>
          </a:p>
          <a:p>
            <a:r>
              <a:rPr lang="en-GB" dirty="0"/>
              <a:t>Local Government (Wales) Act 1994 a new unitary system of 22 counties and county boroughs was established and the eight local government counties and 37 districts that had been formed in 1974 were abolished . </a:t>
            </a:r>
            <a:endParaRPr lang="en-GB" dirty="0" smtClean="0"/>
          </a:p>
          <a:p>
            <a:r>
              <a:rPr lang="en-GB" dirty="0" smtClean="0"/>
              <a:t>STV was introduced for Scottish Local Government in 2004 as part of the coalition agreement between Labour and the Liberal Democrats of </a:t>
            </a:r>
            <a:r>
              <a:rPr lang="en-GB" dirty="0" smtClean="0"/>
              <a:t>2003 for the Scottish government.</a:t>
            </a:r>
            <a:endParaRPr lang="en-GB" dirty="0"/>
          </a:p>
          <a:p>
            <a:endParaRPr lang="en-GB" dirty="0"/>
          </a:p>
        </p:txBody>
      </p:sp>
    </p:spTree>
    <p:extLst>
      <p:ext uri="{BB962C8B-B14F-4D97-AF65-F5344CB8AC3E}">
        <p14:creationId xmlns:p14="http://schemas.microsoft.com/office/powerpoint/2010/main" val="3123662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1899-60’s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5939543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47908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a:t>
            </a:r>
            <a:r>
              <a:rPr lang="en-GB" dirty="0" smtClean="0"/>
              <a:t>972-1986</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6263508"/>
              </p:ext>
            </p:extLst>
          </p:nvPr>
        </p:nvGraphicFramePr>
        <p:xfrm>
          <a:off x="251520" y="1412776"/>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35410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Present Position</a:t>
            </a:r>
            <a:endParaRPr lang="en-GB" dirty="0"/>
          </a:p>
        </p:txBody>
      </p:sp>
      <p:sp>
        <p:nvSpPr>
          <p:cNvPr id="4" name="Rectangle 3"/>
          <p:cNvSpPr/>
          <p:nvPr/>
        </p:nvSpPr>
        <p:spPr>
          <a:xfrm>
            <a:off x="2627784" y="1304511"/>
            <a:ext cx="187220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smtClean="0"/>
              <a:t>Greater London Authority</a:t>
            </a:r>
            <a:endParaRPr lang="en-GB" dirty="0"/>
          </a:p>
        </p:txBody>
      </p:sp>
      <p:sp>
        <p:nvSpPr>
          <p:cNvPr id="5" name="Rectangle 4"/>
          <p:cNvSpPr/>
          <p:nvPr/>
        </p:nvSpPr>
        <p:spPr>
          <a:xfrm>
            <a:off x="2627784" y="2418172"/>
            <a:ext cx="1887001"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smtClean="0"/>
              <a:t>London Boroughs</a:t>
            </a:r>
          </a:p>
        </p:txBody>
      </p:sp>
      <p:sp>
        <p:nvSpPr>
          <p:cNvPr id="6" name="Rectangle 5"/>
          <p:cNvSpPr/>
          <p:nvPr/>
        </p:nvSpPr>
        <p:spPr>
          <a:xfrm>
            <a:off x="7092280" y="1304511"/>
            <a:ext cx="1944216"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smtClean="0"/>
              <a:t>Unitary Authorities</a:t>
            </a:r>
            <a:endParaRPr lang="en-GB" dirty="0"/>
          </a:p>
        </p:txBody>
      </p:sp>
      <p:sp>
        <p:nvSpPr>
          <p:cNvPr id="8" name="Rectangle 7"/>
          <p:cNvSpPr/>
          <p:nvPr/>
        </p:nvSpPr>
        <p:spPr>
          <a:xfrm>
            <a:off x="5004048" y="1304511"/>
            <a:ext cx="180020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smtClean="0"/>
              <a:t>Metropolitan Districts</a:t>
            </a:r>
            <a:endParaRPr lang="en-GB" dirty="0"/>
          </a:p>
        </p:txBody>
      </p:sp>
      <p:sp>
        <p:nvSpPr>
          <p:cNvPr id="9" name="Rectangle 8"/>
          <p:cNvSpPr/>
          <p:nvPr/>
        </p:nvSpPr>
        <p:spPr>
          <a:xfrm>
            <a:off x="323528" y="1296606"/>
            <a:ext cx="187220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smtClean="0"/>
              <a:t>County Councils</a:t>
            </a:r>
            <a:endParaRPr lang="en-GB" dirty="0"/>
          </a:p>
        </p:txBody>
      </p:sp>
      <p:sp>
        <p:nvSpPr>
          <p:cNvPr id="10" name="Rectangle 9"/>
          <p:cNvSpPr/>
          <p:nvPr/>
        </p:nvSpPr>
        <p:spPr>
          <a:xfrm>
            <a:off x="356070" y="2562188"/>
            <a:ext cx="187220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smtClean="0"/>
              <a:t>County Districts</a:t>
            </a:r>
            <a:endParaRPr lang="en-GB" dirty="0"/>
          </a:p>
        </p:txBody>
      </p:sp>
      <p:cxnSp>
        <p:nvCxnSpPr>
          <p:cNvPr id="12" name="Straight Connector 11"/>
          <p:cNvCxnSpPr>
            <a:endCxn id="10" idx="0"/>
          </p:cNvCxnSpPr>
          <p:nvPr/>
        </p:nvCxnSpPr>
        <p:spPr>
          <a:xfrm>
            <a:off x="1292174" y="2096599"/>
            <a:ext cx="0" cy="465589"/>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4" idx="2"/>
            <a:endCxn id="5" idx="0"/>
          </p:cNvCxnSpPr>
          <p:nvPr/>
        </p:nvCxnSpPr>
        <p:spPr>
          <a:xfrm>
            <a:off x="3563888" y="2096599"/>
            <a:ext cx="7397" cy="321573"/>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356070" y="3861048"/>
            <a:ext cx="187220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smtClean="0"/>
              <a:t>Some Parishes</a:t>
            </a:r>
            <a:endParaRPr lang="en-GB" dirty="0"/>
          </a:p>
        </p:txBody>
      </p:sp>
      <p:cxnSp>
        <p:nvCxnSpPr>
          <p:cNvPr id="18" name="Straight Connector 17"/>
          <p:cNvCxnSpPr>
            <a:stCxn id="10" idx="2"/>
            <a:endCxn id="16" idx="0"/>
          </p:cNvCxnSpPr>
          <p:nvPr/>
        </p:nvCxnSpPr>
        <p:spPr>
          <a:xfrm>
            <a:off x="1292174" y="3354276"/>
            <a:ext cx="0" cy="5067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275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3684</TotalTime>
  <Words>2624</Words>
  <Application>Microsoft Office PowerPoint</Application>
  <PresentationFormat>On-screen Show (4:3)</PresentationFormat>
  <Paragraphs>349</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Symbol</vt:lpstr>
      <vt:lpstr>Times New Roman</vt:lpstr>
      <vt:lpstr>Office Theme</vt:lpstr>
      <vt:lpstr>Local Government</vt:lpstr>
      <vt:lpstr>The history of Local Government in the UK 1</vt:lpstr>
      <vt:lpstr>The history of Local Government in the UK 2</vt:lpstr>
      <vt:lpstr>The history of Local Government in the UK 3</vt:lpstr>
      <vt:lpstr>The history of Local Government in the UK 4</vt:lpstr>
      <vt:lpstr>The history of Local Government in the UK</vt:lpstr>
      <vt:lpstr>1899-60’s</vt:lpstr>
      <vt:lpstr>1972-1986</vt:lpstr>
      <vt:lpstr>Present Position</vt:lpstr>
      <vt:lpstr>Scotland</vt:lpstr>
      <vt:lpstr>Wales</vt:lpstr>
      <vt:lpstr>PowerPoint Presentation</vt:lpstr>
      <vt:lpstr>Unitary versus 2 tier</vt:lpstr>
      <vt:lpstr>Local Government Organisation 1</vt:lpstr>
      <vt:lpstr>Camden Council Committee Structure 1998</vt:lpstr>
      <vt:lpstr>Local Government Organisation 2</vt:lpstr>
      <vt:lpstr>Local Government Reform 1</vt:lpstr>
      <vt:lpstr>Local Government Reform 2</vt:lpstr>
      <vt:lpstr>Arguments For Elected Mayors</vt:lpstr>
      <vt:lpstr>Arguments Against elected Mayors</vt:lpstr>
      <vt:lpstr>Arguments for the Cabinet system vs the committee system in local government</vt:lpstr>
      <vt:lpstr>Arguments against  the Cabinet system vs the committee system in local government</vt:lpstr>
      <vt:lpstr>Local Government Finance 1</vt:lpstr>
      <vt:lpstr>PowerPoint Presentation</vt:lpstr>
      <vt:lpstr>The Merits of the Council Tax</vt:lpstr>
      <vt:lpstr>The Problems of the Council Tax</vt:lpstr>
      <vt:lpstr>Possible Alternatives to the System of the Council Tax 1</vt:lpstr>
      <vt:lpstr>Possible Alternatives to the System of the Council Tax 2</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Governmen</dc:title>
  <dc:creator>Michael Allen</dc:creator>
  <cp:lastModifiedBy>Michael Allen</cp:lastModifiedBy>
  <cp:revision>43</cp:revision>
  <dcterms:created xsi:type="dcterms:W3CDTF">2012-11-05T17:15:08Z</dcterms:created>
  <dcterms:modified xsi:type="dcterms:W3CDTF">2015-07-29T18:11:07Z</dcterms:modified>
</cp:coreProperties>
</file>