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6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8EFD92-368B-4ED3-A1E6-82A022D477C3}" type="datetimeFigureOut">
              <a:rPr lang="en-US" smtClean="0"/>
              <a:pPr/>
              <a:t>1/26/2017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0678DF-E28A-40D4-B9DD-E1F1B101B70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00678DF-E28A-40D4-B9DD-E1F1B101B70F}"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00678DF-E28A-40D4-B9DD-E1F1B101B70F}"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00678DF-E28A-40D4-B9DD-E1F1B101B70F}"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00678DF-E28A-40D4-B9DD-E1F1B101B70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00678DF-E28A-40D4-B9DD-E1F1B101B70F}" type="slidenum">
              <a:rPr lang="en-GB" smtClean="0"/>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408337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646525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146451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281870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382403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256113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1240698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1229207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2808870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3623911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50032-EEB7-4588-92DA-F1F598A30CD1}" type="datetimeFigureOut">
              <a:rPr lang="en-GB" smtClean="0"/>
              <a:pPr/>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267864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30000">
              <a:schemeClr val="accent2">
                <a:lumMod val="40000"/>
                <a:lumOff val="60000"/>
              </a:schemeClr>
            </a:gs>
            <a:gs pos="64999">
              <a:schemeClr val="accent2">
                <a:lumMod val="60000"/>
                <a:lumOff val="40000"/>
              </a:schemeClr>
            </a:gs>
            <a:gs pos="89999">
              <a:schemeClr val="accent6">
                <a:lumMod val="60000"/>
                <a:lumOff val="40000"/>
              </a:schemeClr>
            </a:gs>
            <a:gs pos="100000">
              <a:srgbClr val="FF8200"/>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0032-EEB7-4588-92DA-F1F598A30CD1}" type="datetimeFigureOut">
              <a:rPr lang="en-GB" smtClean="0"/>
              <a:pPr/>
              <a:t>26/01/2017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0B4B54-62AF-46AA-8175-5BB3521B587E}" type="slidenum">
              <a:rPr lang="en-GB" smtClean="0"/>
              <a:pPr/>
              <a:t>‹#›</a:t>
            </a:fld>
            <a:endParaRPr lang="en-GB"/>
          </a:p>
        </p:txBody>
      </p:sp>
    </p:spTree>
    <p:extLst>
      <p:ext uri="{BB962C8B-B14F-4D97-AF65-F5344CB8AC3E}">
        <p14:creationId xmlns="" xmlns:p14="http://schemas.microsoft.com/office/powerpoint/2010/main" val="3338129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Final steps to Democracy</a:t>
            </a:r>
            <a:endParaRPr lang="en-GB" dirty="0"/>
          </a:p>
        </p:txBody>
      </p:sp>
      <p:sp>
        <p:nvSpPr>
          <p:cNvPr id="3" name="Subtitle 2"/>
          <p:cNvSpPr>
            <a:spLocks noGrp="1"/>
          </p:cNvSpPr>
          <p:nvPr>
            <p:ph type="subTitle" idx="1"/>
          </p:nvPr>
        </p:nvSpPr>
        <p:spPr/>
        <p:txBody>
          <a:bodyPr/>
          <a:lstStyle/>
          <a:p>
            <a:r>
              <a:rPr lang="en-GB" dirty="0" smtClean="0"/>
              <a:t>By </a:t>
            </a:r>
          </a:p>
          <a:p>
            <a:r>
              <a:rPr lang="en-GB" dirty="0" smtClean="0"/>
              <a:t>Mike Allen</a:t>
            </a:r>
            <a:endParaRPr lang="en-GB" dirty="0"/>
          </a:p>
        </p:txBody>
      </p:sp>
    </p:spTree>
    <p:extLst>
      <p:ext uri="{BB962C8B-B14F-4D97-AF65-F5344CB8AC3E}">
        <p14:creationId xmlns="" xmlns:p14="http://schemas.microsoft.com/office/powerpoint/2010/main" val="227207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moves to Democracy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1911 payment of MPs introduced.</a:t>
            </a:r>
          </a:p>
          <a:p>
            <a:r>
              <a:rPr lang="en-GB" dirty="0" smtClean="0"/>
              <a:t>Before 1911 no payment meant that being an MP was a rich man’s occupation.</a:t>
            </a:r>
          </a:p>
          <a:p>
            <a:r>
              <a:rPr lang="en-GB" dirty="0" smtClean="0"/>
              <a:t>Labour MPs who had no private income argued for payment.</a:t>
            </a:r>
          </a:p>
          <a:p>
            <a:r>
              <a:rPr lang="en-GB" dirty="0" smtClean="0"/>
              <a:t>It enabled poorer people to become MPs.</a:t>
            </a:r>
          </a:p>
          <a:p>
            <a:r>
              <a:rPr lang="en-GB" dirty="0" smtClean="0"/>
              <a:t>1948 Plural voting abolished.  The university seats were abolished and local government voting was put on the same basis as parliamentary voting.</a:t>
            </a:r>
          </a:p>
          <a:p>
            <a:r>
              <a:rPr lang="en-GB" dirty="0" smtClean="0"/>
              <a:t>The latter was not implemented in Northern Ireland until 1973.</a:t>
            </a:r>
          </a:p>
          <a:p>
            <a:r>
              <a:rPr lang="en-GB" dirty="0" smtClean="0"/>
              <a:t>1969 representation of the People Act</a:t>
            </a:r>
          </a:p>
          <a:p>
            <a:pPr lvl="1"/>
            <a:r>
              <a:rPr lang="en-GB" dirty="0" smtClean="0"/>
              <a:t>Voting age lowered to 18.</a:t>
            </a:r>
          </a:p>
          <a:p>
            <a:pPr lvl="1"/>
            <a:r>
              <a:rPr lang="en-GB" dirty="0" smtClean="0"/>
              <a:t>Polls open until 10pm instead of 9.</a:t>
            </a:r>
          </a:p>
          <a:p>
            <a:pPr lvl="1"/>
            <a:r>
              <a:rPr lang="en-GB" dirty="0" smtClean="0"/>
              <a:t>Party names allowed on the voting paper. (political descriptions)</a:t>
            </a:r>
            <a:endParaRPr lang="en-GB" dirty="0"/>
          </a:p>
        </p:txBody>
      </p:sp>
    </p:spTree>
    <p:extLst>
      <p:ext uri="{BB962C8B-B14F-4D97-AF65-F5344CB8AC3E}">
        <p14:creationId xmlns="" xmlns:p14="http://schemas.microsoft.com/office/powerpoint/2010/main" val="286754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Party Discipline 1</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general public have a very poor view of the whips and see them as dictating to the MPs.</a:t>
            </a:r>
          </a:p>
          <a:p>
            <a:r>
              <a:rPr lang="en-GB" dirty="0" smtClean="0"/>
              <a:t>This is actually almost the entire reverse of the case.</a:t>
            </a:r>
          </a:p>
          <a:p>
            <a:r>
              <a:rPr lang="en-GB" dirty="0" smtClean="0"/>
              <a:t>Movements to greater discipline and loyalty to the party stem directly from the democratization of the Commons.</a:t>
            </a:r>
          </a:p>
          <a:p>
            <a:r>
              <a:rPr lang="en-GB" dirty="0" smtClean="0"/>
              <a:t>This democratization means that the electorate begin to expect more from their governments and governments begin to take more action and encroach more into people’s lives.</a:t>
            </a:r>
          </a:p>
          <a:p>
            <a:r>
              <a:rPr lang="en-GB" dirty="0" smtClean="0"/>
              <a:t>To get more done – including more legislation the party in power needs to be more organised to get majorities in the Commons.</a:t>
            </a:r>
          </a:p>
        </p:txBody>
      </p:sp>
    </p:spTree>
    <p:extLst>
      <p:ext uri="{BB962C8B-B14F-4D97-AF65-F5344CB8AC3E}">
        <p14:creationId xmlns="" xmlns:p14="http://schemas.microsoft.com/office/powerpoint/2010/main" val="220935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Party Discipline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Determined opposition can stop legislation.</a:t>
            </a:r>
          </a:p>
          <a:p>
            <a:r>
              <a:rPr lang="en-GB" dirty="0" smtClean="0"/>
              <a:t>This is particularly shown by the Irish Nationalists in the late 1870s and 1880s.  They adopt obstructionist tactics to try to gain Home Rule.  They make long speeches prolonging debate, and at the committee stage do the same on amendments to bills.</a:t>
            </a:r>
          </a:p>
          <a:p>
            <a:r>
              <a:rPr lang="en-GB" dirty="0" smtClean="0"/>
              <a:t>This results in procedural measures to curtail debate </a:t>
            </a:r>
            <a:r>
              <a:rPr lang="en-GB" b="1" dirty="0" smtClean="0"/>
              <a:t>the closure </a:t>
            </a:r>
            <a:r>
              <a:rPr lang="en-GB" dirty="0" smtClean="0"/>
              <a:t>to end a debate and </a:t>
            </a:r>
            <a:r>
              <a:rPr lang="en-GB" b="1" dirty="0" smtClean="0"/>
              <a:t>the guillotine </a:t>
            </a:r>
            <a:r>
              <a:rPr lang="en-GB" dirty="0" smtClean="0"/>
              <a:t>to set a timetable for debate at the committee stage of legislation both introduced in 1881.</a:t>
            </a:r>
          </a:p>
          <a:p>
            <a:r>
              <a:rPr lang="en-GB" dirty="0" smtClean="0"/>
              <a:t>The Opposition adopted similar tactics. In 1911 </a:t>
            </a:r>
            <a:r>
              <a:rPr lang="en-GB" b="1" dirty="0" smtClean="0"/>
              <a:t>the kangaroo </a:t>
            </a:r>
            <a:r>
              <a:rPr lang="en-GB" dirty="0" smtClean="0"/>
              <a:t>was introduced.  Unofficial opposition adopts similar tactics.</a:t>
            </a:r>
          </a:p>
          <a:p>
            <a:r>
              <a:rPr lang="en-GB" dirty="0" smtClean="0"/>
              <a:t>Most Private Members Bills are talked out.  </a:t>
            </a:r>
          </a:p>
          <a:p>
            <a:r>
              <a:rPr lang="en-GB" dirty="0" smtClean="0"/>
              <a:t>Only the government may introduce measures to curtail debate.  Without them governments could do little or nothing.</a:t>
            </a:r>
            <a:endParaRPr lang="en-GB" dirty="0"/>
          </a:p>
        </p:txBody>
      </p:sp>
    </p:spTree>
    <p:extLst>
      <p:ext uri="{BB962C8B-B14F-4D97-AF65-F5344CB8AC3E}">
        <p14:creationId xmlns="" xmlns:p14="http://schemas.microsoft.com/office/powerpoint/2010/main" val="4094169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36712"/>
          </a:xfrm>
        </p:spPr>
        <p:txBody>
          <a:bodyPr/>
          <a:lstStyle/>
          <a:p>
            <a:r>
              <a:rPr lang="en-GB" dirty="0" smtClean="0"/>
              <a:t>The Monarchy</a:t>
            </a:r>
            <a:endParaRPr lang="en-GB" dirty="0"/>
          </a:p>
        </p:txBody>
      </p:sp>
      <p:sp>
        <p:nvSpPr>
          <p:cNvPr id="3" name="Content Placeholder 2"/>
          <p:cNvSpPr>
            <a:spLocks noGrp="1"/>
          </p:cNvSpPr>
          <p:nvPr>
            <p:ph idx="1"/>
          </p:nvPr>
        </p:nvSpPr>
        <p:spPr>
          <a:xfrm>
            <a:off x="251520" y="692696"/>
            <a:ext cx="8568952" cy="5976664"/>
          </a:xfrm>
        </p:spPr>
        <p:txBody>
          <a:bodyPr>
            <a:normAutofit fontScale="62500" lnSpcReduction="20000"/>
          </a:bodyPr>
          <a:lstStyle/>
          <a:p>
            <a:r>
              <a:rPr lang="en-GB" dirty="0" smtClean="0"/>
              <a:t>The 1832 Reform Act removed the power of the monarch over elections.</a:t>
            </a:r>
          </a:p>
          <a:p>
            <a:r>
              <a:rPr lang="en-GB" dirty="0" smtClean="0"/>
              <a:t>William IV dismissed the Whigs in 1834 but the 1835 election saw the defeat of </a:t>
            </a:r>
            <a:r>
              <a:rPr lang="en-GB" dirty="0" smtClean="0"/>
              <a:t> William </a:t>
            </a:r>
            <a:r>
              <a:rPr lang="en-GB" dirty="0" smtClean="0"/>
              <a:t>IV’s choice, Robert Peel and he had to accept the return of the Whigs under Lord Melbourne.</a:t>
            </a:r>
          </a:p>
          <a:p>
            <a:r>
              <a:rPr lang="en-GB" dirty="0" smtClean="0"/>
              <a:t>Queen Victoria with Prince Albert did try to interfere on Foreign Policy but had little effect.</a:t>
            </a:r>
          </a:p>
          <a:p>
            <a:r>
              <a:rPr lang="en-GB" dirty="0" smtClean="0"/>
              <a:t>Russell and Palmerston were able to support Italian reunification in 1859.</a:t>
            </a:r>
          </a:p>
          <a:p>
            <a:r>
              <a:rPr lang="en-GB" dirty="0" smtClean="0"/>
              <a:t>Walter Bagehot in </a:t>
            </a:r>
            <a:r>
              <a:rPr lang="en-GB" altLang="en-US" dirty="0" smtClean="0"/>
              <a:t>“The English Constitution” 1868, </a:t>
            </a:r>
            <a:r>
              <a:rPr lang="en-GB" altLang="en-US" dirty="0" smtClean="0"/>
              <a:t>wrote </a:t>
            </a:r>
            <a:r>
              <a:rPr lang="en-GB" altLang="en-US" dirty="0" smtClean="0"/>
              <a:t>“The sovereign has, under a constitutional monarchy such as ours, three rights – the right to be consulted, the right to encourage, the right to warn. And a king of great sense and sagacity would want no others”.</a:t>
            </a:r>
          </a:p>
          <a:p>
            <a:r>
              <a:rPr lang="en-GB" altLang="en-US" dirty="0" smtClean="0"/>
              <a:t>This was used to educate the heir to the throne before he became Edward  VII</a:t>
            </a:r>
          </a:p>
          <a:p>
            <a:r>
              <a:rPr lang="en-GB" altLang="en-US" dirty="0" smtClean="0"/>
              <a:t>Patrick Gordon Walker in “The Cabinet” 1970 commented</a:t>
            </a:r>
          </a:p>
          <a:p>
            <a:r>
              <a:rPr lang="en-GB" altLang="en-US" dirty="0" smtClean="0"/>
              <a:t>“these rights do not add up to very much: they are the attributes of a Head of State without powers.”</a:t>
            </a:r>
          </a:p>
          <a:p>
            <a:r>
              <a:rPr lang="en-GB" altLang="en-US" dirty="0" smtClean="0"/>
              <a:t>Queen Elizabeth II has been scrupulous to observe political neutrality.</a:t>
            </a:r>
          </a:p>
          <a:p>
            <a:r>
              <a:rPr lang="en-GB" altLang="en-US" dirty="0" smtClean="0"/>
              <a:t>There have been indications that Prince Charles would wish to be a campaigning monarch on issues he believed in.  This would be a grave mistake and would involve the monarch in politics to the detriment of our system and the monarch.</a:t>
            </a:r>
          </a:p>
          <a:p>
            <a:endParaRPr lang="en-GB" dirty="0"/>
          </a:p>
        </p:txBody>
      </p:sp>
    </p:spTree>
    <p:extLst>
      <p:ext uri="{BB962C8B-B14F-4D97-AF65-F5344CB8AC3E}">
        <p14:creationId xmlns="" xmlns:p14="http://schemas.microsoft.com/office/powerpoint/2010/main" val="116696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599</Words>
  <Application>Microsoft Office PowerPoint</Application>
  <PresentationFormat>On-screen Show (4:3)</PresentationFormat>
  <Paragraphs>43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Final steps to Democracy</vt:lpstr>
      <vt:lpstr>Final moves to Democracy 1</vt:lpstr>
      <vt:lpstr>Party Discipline 1</vt:lpstr>
      <vt:lpstr>Party Discipline 2</vt:lpstr>
      <vt:lpstr>The Monarchy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steps to Democracy</dc:title>
  <dc:creator>Michael Allen</dc:creator>
  <cp:lastModifiedBy>Michael Allen</cp:lastModifiedBy>
  <cp:revision>9</cp:revision>
  <dcterms:created xsi:type="dcterms:W3CDTF">2016-03-13T18:48:46Z</dcterms:created>
  <dcterms:modified xsi:type="dcterms:W3CDTF">2017-01-26T19:38:17Z</dcterms:modified>
</cp:coreProperties>
</file>